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6" r:id="rId2"/>
    <p:sldId id="264" r:id="rId3"/>
    <p:sldId id="257" r:id="rId4"/>
    <p:sldId id="263" r:id="rId5"/>
    <p:sldId id="270" r:id="rId6"/>
    <p:sldId id="285" r:id="rId7"/>
    <p:sldId id="258" r:id="rId8"/>
    <p:sldId id="260" r:id="rId9"/>
    <p:sldId id="286" r:id="rId10"/>
    <p:sldId id="287" r:id="rId11"/>
    <p:sldId id="259" r:id="rId12"/>
    <p:sldId id="271" r:id="rId13"/>
    <p:sldId id="272" r:id="rId14"/>
    <p:sldId id="262" r:id="rId15"/>
    <p:sldId id="268" r:id="rId16"/>
    <p:sldId id="269" r:id="rId17"/>
  </p:sldIdLst>
  <p:sldSz cx="12192000" cy="6858000"/>
  <p:notesSz cx="6858000" cy="9144000"/>
  <p:custDataLst>
    <p:tags r:id="rId1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oward Zeng" initials="HZ"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0A0DA"/>
    <a:srgbClr val="4D8CC3"/>
    <a:srgbClr val="903BB1"/>
    <a:srgbClr val="CDA3DD"/>
    <a:srgbClr val="704DC3"/>
    <a:srgbClr val="B32025"/>
    <a:srgbClr val="F0F3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25E4801-1C38-4D77-9120-7DF1187F9086}" styleName="{3df5674c-423c-4b09-9562-943c5d9100b6}">
    <a:wholeTbl>
      <a:tcTxStyle>
        <a:fontRef idx="none">
          <a:prstClr val="black"/>
        </a:fontRef>
      </a:tcTxStyle>
      <a:tcStyle>
        <a:tcBdr>
          <a:left>
            <a:ln w="19050" cmpd="sng">
              <a:solidFill>
                <a:srgbClr val="ACCFF6"/>
              </a:solidFill>
            </a:ln>
          </a:left>
          <a:right>
            <a:ln w="19050" cmpd="sng">
              <a:solidFill>
                <a:srgbClr val="ACCFF6"/>
              </a:solidFill>
            </a:ln>
          </a:right>
          <a:top>
            <a:ln w="19050" cmpd="sng">
              <a:solidFill>
                <a:srgbClr val="ACCFF6"/>
              </a:solidFill>
            </a:ln>
          </a:top>
          <a:bottom>
            <a:ln w="19050" cmpd="sng">
              <a:solidFill>
                <a:srgbClr val="ACCFF6"/>
              </a:solidFill>
            </a:ln>
          </a:bottom>
          <a:insideV>
            <a:ln w="19050" cmpd="sng">
              <a:solidFill>
                <a:srgbClr val="ACCFF6"/>
              </a:solidFill>
            </a:ln>
          </a:insideV>
        </a:tcBdr>
        <a:fill>
          <a:solidFill>
            <a:srgbClr val="FFFFFF"/>
          </a:solidFill>
        </a:fill>
      </a:tcStyle>
    </a:wholeTbl>
    <a:band1V>
      <a:tcTxStyle>
        <a:fontRef idx="none">
          <a:prstClr val="black"/>
        </a:fontRef>
      </a:tcTxStyle>
      <a:tcStyle>
        <a:tcBdr/>
        <a:fill>
          <a:solidFill>
            <a:srgbClr val="DFEDFC"/>
          </a:solidFill>
        </a:fill>
      </a:tcStyle>
    </a:band1V>
    <a:firstCol>
      <a:tcTxStyle>
        <a:fontRef idx="none">
          <a:prstClr val="black"/>
        </a:fontRef>
      </a:tcTxStyle>
      <a:tcStyle>
        <a:tcBdr>
          <a:right>
            <a:ln w="19050" cmpd="sng">
              <a:solidFill>
                <a:srgbClr val="FFFFFF"/>
              </a:solidFill>
            </a:ln>
          </a:right>
          <a:insideH>
            <a:ln w="19050" cmpd="sng">
              <a:solidFill>
                <a:srgbClr val="FFFFFF"/>
              </a:solidFill>
            </a:ln>
          </a:insideH>
        </a:tcBdr>
        <a:fill>
          <a:solidFill>
            <a:srgbClr val="ACCFF6"/>
          </a:solidFill>
        </a:fill>
      </a:tcStyle>
    </a:firstCol>
    <a:firstRow>
      <a:tcTxStyle>
        <a:fontRef idx="none">
          <a:prstClr val="black"/>
        </a:fontRef>
      </a:tcTxStyle>
      <a:tcStyle>
        <a:tcBdr>
          <a:bottom>
            <a:ln w="19050" cmpd="sng">
              <a:solidFill>
                <a:srgbClr val="FFFFFF"/>
              </a:solidFill>
            </a:ln>
          </a:bottom>
          <a:insideV>
            <a:ln w="19050" cmpd="sng">
              <a:solidFill>
                <a:srgbClr val="FFFFFF"/>
              </a:solidFill>
            </a:ln>
          </a:insideV>
        </a:tcBdr>
        <a:fill>
          <a:solidFill>
            <a:srgbClr val="83B7F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5" d="100"/>
          <a:sy n="145" d="100"/>
        </p:scale>
        <p:origin x="138" y="3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ward Zeng" userId="b3a49412108e13ba" providerId="LiveId" clId="{BCC94F81-CC70-406E-BFFC-3B9E7FA9D0DE}"/>
    <pc:docChg chg="undo redo custSel addSld delSld modSld sldOrd">
      <pc:chgData name="Howard Zeng" userId="b3a49412108e13ba" providerId="LiveId" clId="{BCC94F81-CC70-406E-BFFC-3B9E7FA9D0DE}" dt="2023-11-30T19:49:00.481" v="1039" actId="2696"/>
      <pc:docMkLst>
        <pc:docMk/>
      </pc:docMkLst>
      <pc:sldChg chg="modSp">
        <pc:chgData name="Howard Zeng" userId="b3a49412108e13ba" providerId="LiveId" clId="{BCC94F81-CC70-406E-BFFC-3B9E7FA9D0DE}" dt="2023-11-30T19:47:57.290" v="935"/>
        <pc:sldMkLst>
          <pc:docMk/>
          <pc:sldMk cId="0" sldId="256"/>
        </pc:sldMkLst>
        <pc:spChg chg="mod">
          <ac:chgData name="Howard Zeng" userId="b3a49412108e13ba" providerId="LiveId" clId="{BCC94F81-CC70-406E-BFFC-3B9E7FA9D0DE}" dt="2023-11-30T19:47:57.289" v="933"/>
          <ac:spMkLst>
            <pc:docMk/>
            <pc:sldMk cId="0" sldId="256"/>
            <ac:spMk id="2" creationId="{00000000-0000-0000-0000-000000000000}"/>
          </ac:spMkLst>
        </pc:spChg>
        <pc:spChg chg="mod">
          <ac:chgData name="Howard Zeng" userId="b3a49412108e13ba" providerId="LiveId" clId="{BCC94F81-CC70-406E-BFFC-3B9E7FA9D0DE}" dt="2023-11-30T19:47:57.290" v="935"/>
          <ac:spMkLst>
            <pc:docMk/>
            <pc:sldMk cId="0" sldId="256"/>
            <ac:spMk id="3" creationId="{00000000-0000-0000-0000-000000000000}"/>
          </ac:spMkLst>
        </pc:spChg>
      </pc:sldChg>
      <pc:sldChg chg="addSp delSp modSp mod">
        <pc:chgData name="Howard Zeng" userId="b3a49412108e13ba" providerId="LiveId" clId="{BCC94F81-CC70-406E-BFFC-3B9E7FA9D0DE}" dt="2023-11-30T19:47:57.331" v="939" actId="947"/>
        <pc:sldMkLst>
          <pc:docMk/>
          <pc:sldMk cId="0" sldId="257"/>
        </pc:sldMkLst>
        <pc:spChg chg="mod">
          <ac:chgData name="Howard Zeng" userId="b3a49412108e13ba" providerId="LiveId" clId="{BCC94F81-CC70-406E-BFFC-3B9E7FA9D0DE}" dt="2023-11-30T19:47:57.331" v="939" actId="947"/>
          <ac:spMkLst>
            <pc:docMk/>
            <pc:sldMk cId="0" sldId="257"/>
            <ac:spMk id="2" creationId="{00000000-0000-0000-0000-000000000000}"/>
          </ac:spMkLst>
        </pc:spChg>
        <pc:spChg chg="mod">
          <ac:chgData name="Howard Zeng" userId="b3a49412108e13ba" providerId="LiveId" clId="{BCC94F81-CC70-406E-BFFC-3B9E7FA9D0DE}" dt="2023-11-30T17:53:04.200" v="18" actId="12789"/>
          <ac:spMkLst>
            <pc:docMk/>
            <pc:sldMk cId="0" sldId="257"/>
            <ac:spMk id="7" creationId="{00000000-0000-0000-0000-000000000000}"/>
          </ac:spMkLst>
        </pc:spChg>
        <pc:graphicFrameChg chg="mod">
          <ac:chgData name="Howard Zeng" userId="b3a49412108e13ba" providerId="LiveId" clId="{BCC94F81-CC70-406E-BFFC-3B9E7FA9D0DE}" dt="2023-11-30T18:55:41.950" v="656" actId="2085"/>
          <ac:graphicFrameMkLst>
            <pc:docMk/>
            <pc:sldMk cId="0" sldId="257"/>
            <ac:graphicFrameMk id="46" creationId="{3719AA1B-4618-2D57-FB42-6563AF2C24FD}"/>
          </ac:graphicFrameMkLst>
        </pc:graphicFrameChg>
        <pc:picChg chg="mod">
          <ac:chgData name="Howard Zeng" userId="b3a49412108e13ba" providerId="LiveId" clId="{BCC94F81-CC70-406E-BFFC-3B9E7FA9D0DE}" dt="2023-11-30T17:53:15.127" v="19" actId="1076"/>
          <ac:picMkLst>
            <pc:docMk/>
            <pc:sldMk cId="0" sldId="257"/>
            <ac:picMk id="5" creationId="{00000000-0000-0000-0000-000000000000}"/>
          </ac:picMkLst>
        </pc:picChg>
        <pc:picChg chg="add del mod">
          <ac:chgData name="Howard Zeng" userId="b3a49412108e13ba" providerId="LiveId" clId="{BCC94F81-CC70-406E-BFFC-3B9E7FA9D0DE}" dt="2023-11-30T18:55:08.263" v="654" actId="931"/>
          <ac:picMkLst>
            <pc:docMk/>
            <pc:sldMk cId="0" sldId="257"/>
            <ac:picMk id="6" creationId="{99127AB6-2D9B-88A8-5912-7E99971B3BEC}"/>
          </ac:picMkLst>
        </pc:picChg>
      </pc:sldChg>
      <pc:sldChg chg="addSp delSp modSp mod delDesignElem">
        <pc:chgData name="Howard Zeng" userId="b3a49412108e13ba" providerId="LiveId" clId="{BCC94F81-CC70-406E-BFFC-3B9E7FA9D0DE}" dt="2023-11-30T19:48:27.088" v="1027"/>
        <pc:sldMkLst>
          <pc:docMk/>
          <pc:sldMk cId="0" sldId="258"/>
        </pc:sldMkLst>
        <pc:spChg chg="mod">
          <ac:chgData name="Howard Zeng" userId="b3a49412108e13ba" providerId="LiveId" clId="{BCC94F81-CC70-406E-BFFC-3B9E7FA9D0DE}" dt="2023-11-30T19:47:57.430" v="963" actId="947"/>
          <ac:spMkLst>
            <pc:docMk/>
            <pc:sldMk cId="0" sldId="258"/>
            <ac:spMk id="2" creationId="{00000000-0000-0000-0000-000000000000}"/>
          </ac:spMkLst>
        </pc:spChg>
        <pc:spChg chg="mod">
          <ac:chgData name="Howard Zeng" userId="b3a49412108e13ba" providerId="LiveId" clId="{BCC94F81-CC70-406E-BFFC-3B9E7FA9D0DE}" dt="2023-11-30T19:47:57.435" v="965" actId="947"/>
          <ac:spMkLst>
            <pc:docMk/>
            <pc:sldMk cId="0" sldId="258"/>
            <ac:spMk id="5" creationId="{00000000-0000-0000-0000-000000000000}"/>
          </ac:spMkLst>
        </pc:spChg>
        <pc:spChg chg="add del">
          <ac:chgData name="Howard Zeng" userId="b3a49412108e13ba" providerId="LiveId" clId="{BCC94F81-CC70-406E-BFFC-3B9E7FA9D0DE}" dt="2023-11-30T19:48:27.088" v="1027"/>
          <ac:spMkLst>
            <pc:docMk/>
            <pc:sldMk cId="0" sldId="258"/>
            <ac:spMk id="7" creationId="{2B97F24A-32CE-4C1C-A50D-3016B394DCFB}"/>
          </ac:spMkLst>
        </pc:spChg>
        <pc:spChg chg="add del">
          <ac:chgData name="Howard Zeng" userId="b3a49412108e13ba" providerId="LiveId" clId="{BCC94F81-CC70-406E-BFFC-3B9E7FA9D0DE}" dt="2023-11-30T19:48:27.088" v="1027"/>
          <ac:spMkLst>
            <pc:docMk/>
            <pc:sldMk cId="0" sldId="258"/>
            <ac:spMk id="12" creationId="{CD8B4F24-440B-49E9-B85D-733523DC064B}"/>
          </ac:spMkLst>
        </pc:spChg>
      </pc:sldChg>
      <pc:sldChg chg="addSp modSp mod">
        <pc:chgData name="Howard Zeng" userId="b3a49412108e13ba" providerId="LiveId" clId="{BCC94F81-CC70-406E-BFFC-3B9E7FA9D0DE}" dt="2023-11-30T19:47:57.532" v="1003" actId="947"/>
        <pc:sldMkLst>
          <pc:docMk/>
          <pc:sldMk cId="0" sldId="259"/>
        </pc:sldMkLst>
        <pc:spChg chg="mod">
          <ac:chgData name="Howard Zeng" userId="b3a49412108e13ba" providerId="LiveId" clId="{BCC94F81-CC70-406E-BFFC-3B9E7FA9D0DE}" dt="2023-11-30T19:47:57.532" v="1003" actId="947"/>
          <ac:spMkLst>
            <pc:docMk/>
            <pc:sldMk cId="0" sldId="259"/>
            <ac:spMk id="2" creationId="{00000000-0000-0000-0000-000000000000}"/>
          </ac:spMkLst>
        </pc:spChg>
        <pc:spChg chg="add mod">
          <ac:chgData name="Howard Zeng" userId="b3a49412108e13ba" providerId="LiveId" clId="{BCC94F81-CC70-406E-BFFC-3B9E7FA9D0DE}" dt="2023-11-30T18:50:21.118" v="591" actId="2085"/>
          <ac:spMkLst>
            <pc:docMk/>
            <pc:sldMk cId="0" sldId="259"/>
            <ac:spMk id="3" creationId="{ED8E0DAE-6CB7-DB11-64BE-5D7B601FF2AD}"/>
          </ac:spMkLst>
        </pc:spChg>
        <pc:spChg chg="add mod">
          <ac:chgData name="Howard Zeng" userId="b3a49412108e13ba" providerId="LiveId" clId="{BCC94F81-CC70-406E-BFFC-3B9E7FA9D0DE}" dt="2023-11-30T18:50:45.662" v="594" actId="1076"/>
          <ac:spMkLst>
            <pc:docMk/>
            <pc:sldMk cId="0" sldId="259"/>
            <ac:spMk id="4" creationId="{D43A6399-3211-90C5-E000-10EBF4A9DD2D}"/>
          </ac:spMkLst>
        </pc:spChg>
        <pc:graphicFrameChg chg="mod">
          <ac:chgData name="Howard Zeng" userId="b3a49412108e13ba" providerId="LiveId" clId="{BCC94F81-CC70-406E-BFFC-3B9E7FA9D0DE}" dt="2023-11-30T18:51:13.826" v="615" actId="20577"/>
          <ac:graphicFrameMkLst>
            <pc:docMk/>
            <pc:sldMk cId="0" sldId="259"/>
            <ac:graphicFrameMk id="5" creationId="{00000000-0000-0000-0000-000000000000}"/>
          </ac:graphicFrameMkLst>
        </pc:graphicFrameChg>
      </pc:sldChg>
      <pc:sldChg chg="addSp delSp modSp mod delDesignElem">
        <pc:chgData name="Howard Zeng" userId="b3a49412108e13ba" providerId="LiveId" clId="{BCC94F81-CC70-406E-BFFC-3B9E7FA9D0DE}" dt="2023-11-30T19:48:27.088" v="1027"/>
        <pc:sldMkLst>
          <pc:docMk/>
          <pc:sldMk cId="0" sldId="260"/>
        </pc:sldMkLst>
        <pc:spChg chg="mod">
          <ac:chgData name="Howard Zeng" userId="b3a49412108e13ba" providerId="LiveId" clId="{BCC94F81-CC70-406E-BFFC-3B9E7FA9D0DE}" dt="2023-11-30T19:47:57.455" v="967" actId="947"/>
          <ac:spMkLst>
            <pc:docMk/>
            <pc:sldMk cId="0" sldId="260"/>
            <ac:spMk id="2" creationId="{00000000-0000-0000-0000-000000000000}"/>
          </ac:spMkLst>
        </pc:spChg>
        <pc:spChg chg="add del">
          <ac:chgData name="Howard Zeng" userId="b3a49412108e13ba" providerId="LiveId" clId="{BCC94F81-CC70-406E-BFFC-3B9E7FA9D0DE}" dt="2023-11-30T19:48:27.088" v="1027"/>
          <ac:spMkLst>
            <pc:docMk/>
            <pc:sldMk cId="0" sldId="260"/>
            <ac:spMk id="10" creationId="{78BA5F19-D5E1-4ECC-BEC2-DF7AEDFD7C50}"/>
          </ac:spMkLst>
        </pc:spChg>
        <pc:spChg chg="add del">
          <ac:chgData name="Howard Zeng" userId="b3a49412108e13ba" providerId="LiveId" clId="{BCC94F81-CC70-406E-BFFC-3B9E7FA9D0DE}" dt="2023-11-30T19:48:27.088" v="1027"/>
          <ac:spMkLst>
            <pc:docMk/>
            <pc:sldMk cId="0" sldId="260"/>
            <ac:spMk id="12" creationId="{50CC88A9-A661-4C48-866E-8734E51140B1}"/>
          </ac:spMkLst>
        </pc:spChg>
        <pc:spChg chg="add del">
          <ac:chgData name="Howard Zeng" userId="b3a49412108e13ba" providerId="LiveId" clId="{BCC94F81-CC70-406E-BFFC-3B9E7FA9D0DE}" dt="2023-11-30T19:48:27.088" v="1027"/>
          <ac:spMkLst>
            <pc:docMk/>
            <pc:sldMk cId="0" sldId="260"/>
            <ac:spMk id="14" creationId="{CFDF195F-784B-4D00-8C92-6FC1B0499EA1}"/>
          </ac:spMkLst>
        </pc:spChg>
      </pc:sldChg>
      <pc:sldChg chg="modSp mod">
        <pc:chgData name="Howard Zeng" userId="b3a49412108e13ba" providerId="LiveId" clId="{BCC94F81-CC70-406E-BFFC-3B9E7FA9D0DE}" dt="2023-11-30T19:47:57.600" v="1009" actId="947"/>
        <pc:sldMkLst>
          <pc:docMk/>
          <pc:sldMk cId="0" sldId="262"/>
        </pc:sldMkLst>
        <pc:spChg chg="mod">
          <ac:chgData name="Howard Zeng" userId="b3a49412108e13ba" providerId="LiveId" clId="{BCC94F81-CC70-406E-BFFC-3B9E7FA9D0DE}" dt="2023-11-30T19:47:57.600" v="1009" actId="947"/>
          <ac:spMkLst>
            <pc:docMk/>
            <pc:sldMk cId="0" sldId="262"/>
            <ac:spMk id="2" creationId="{00000000-0000-0000-0000-000000000000}"/>
          </ac:spMkLst>
        </pc:spChg>
        <pc:graphicFrameChg chg="mod">
          <ac:chgData name="Howard Zeng" userId="b3a49412108e13ba" providerId="LiveId" clId="{BCC94F81-CC70-406E-BFFC-3B9E7FA9D0DE}" dt="2023-11-30T17:52:27.415" v="11" actId="20577"/>
          <ac:graphicFrameMkLst>
            <pc:docMk/>
            <pc:sldMk cId="0" sldId="262"/>
            <ac:graphicFrameMk id="33" creationId="{00000000-0000-0000-0000-000000000000}"/>
          </ac:graphicFrameMkLst>
        </pc:graphicFrameChg>
      </pc:sldChg>
      <pc:sldChg chg="modSp mod">
        <pc:chgData name="Howard Zeng" userId="b3a49412108e13ba" providerId="LiveId" clId="{BCC94F81-CC70-406E-BFFC-3B9E7FA9D0DE}" dt="2023-11-30T19:47:57.354" v="941" actId="947"/>
        <pc:sldMkLst>
          <pc:docMk/>
          <pc:sldMk cId="0" sldId="263"/>
        </pc:sldMkLst>
        <pc:spChg chg="mod">
          <ac:chgData name="Howard Zeng" userId="b3a49412108e13ba" providerId="LiveId" clId="{BCC94F81-CC70-406E-BFFC-3B9E7FA9D0DE}" dt="2023-11-30T19:47:57.354" v="941" actId="947"/>
          <ac:spMkLst>
            <pc:docMk/>
            <pc:sldMk cId="0" sldId="263"/>
            <ac:spMk id="2" creationId="{00000000-0000-0000-0000-000000000000}"/>
          </ac:spMkLst>
        </pc:spChg>
        <pc:graphicFrameChg chg="mod">
          <ac:chgData name="Howard Zeng" userId="b3a49412108e13ba" providerId="LiveId" clId="{BCC94F81-CC70-406E-BFFC-3B9E7FA9D0DE}" dt="2023-11-30T17:55:21.461" v="36" actId="115"/>
          <ac:graphicFrameMkLst>
            <pc:docMk/>
            <pc:sldMk cId="0" sldId="263"/>
            <ac:graphicFrameMk id="31" creationId="{00000000-0000-0000-0000-000000000000}"/>
          </ac:graphicFrameMkLst>
        </pc:graphicFrameChg>
      </pc:sldChg>
      <pc:sldChg chg="modSp mod">
        <pc:chgData name="Howard Zeng" userId="b3a49412108e13ba" providerId="LiveId" clId="{BCC94F81-CC70-406E-BFFC-3B9E7FA9D0DE}" dt="2023-11-30T19:47:57.311" v="937" actId="947"/>
        <pc:sldMkLst>
          <pc:docMk/>
          <pc:sldMk cId="0" sldId="264"/>
        </pc:sldMkLst>
        <pc:spChg chg="mod">
          <ac:chgData name="Howard Zeng" userId="b3a49412108e13ba" providerId="LiveId" clId="{BCC94F81-CC70-406E-BFFC-3B9E7FA9D0DE}" dt="2023-11-30T19:47:57.311" v="937" actId="947"/>
          <ac:spMkLst>
            <pc:docMk/>
            <pc:sldMk cId="0" sldId="264"/>
            <ac:spMk id="2" creationId="{00000000-0000-0000-0000-000000000000}"/>
          </ac:spMkLst>
        </pc:spChg>
        <pc:graphicFrameChg chg="mod">
          <ac:chgData name="Howard Zeng" userId="b3a49412108e13ba" providerId="LiveId" clId="{BCC94F81-CC70-406E-BFFC-3B9E7FA9D0DE}" dt="2023-11-30T17:54:49.328" v="25" actId="113"/>
          <ac:graphicFrameMkLst>
            <pc:docMk/>
            <pc:sldMk cId="0" sldId="264"/>
            <ac:graphicFrameMk id="127" creationId="{00000000-0000-0000-0000-000000000000}"/>
          </ac:graphicFrameMkLst>
        </pc:graphicFrameChg>
      </pc:sldChg>
      <pc:sldChg chg="addSp delSp modSp mod">
        <pc:chgData name="Howard Zeng" userId="b3a49412108e13ba" providerId="LiveId" clId="{BCC94F81-CC70-406E-BFFC-3B9E7FA9D0DE}" dt="2023-11-30T19:47:57.626" v="1013" actId="947"/>
        <pc:sldMkLst>
          <pc:docMk/>
          <pc:sldMk cId="0" sldId="268"/>
        </pc:sldMkLst>
        <pc:spChg chg="mod">
          <ac:chgData name="Howard Zeng" userId="b3a49412108e13ba" providerId="LiveId" clId="{BCC94F81-CC70-406E-BFFC-3B9E7FA9D0DE}" dt="2023-11-30T19:47:57.625" v="1011"/>
          <ac:spMkLst>
            <pc:docMk/>
            <pc:sldMk cId="0" sldId="268"/>
            <ac:spMk id="2" creationId="{00000000-0000-0000-0000-000000000000}"/>
          </ac:spMkLst>
        </pc:spChg>
        <pc:spChg chg="add del mod">
          <ac:chgData name="Howard Zeng" userId="b3a49412108e13ba" providerId="LiveId" clId="{BCC94F81-CC70-406E-BFFC-3B9E7FA9D0DE}" dt="2023-11-30T19:47:57.626" v="1013" actId="947"/>
          <ac:spMkLst>
            <pc:docMk/>
            <pc:sldMk cId="0" sldId="268"/>
            <ac:spMk id="5" creationId="{E7FF8482-3DFD-69BB-0D0B-F6D86DCB4CFB}"/>
          </ac:spMkLst>
        </pc:spChg>
      </pc:sldChg>
      <pc:sldChg chg="modSp mod">
        <pc:chgData name="Howard Zeng" userId="b3a49412108e13ba" providerId="LiveId" clId="{BCC94F81-CC70-406E-BFFC-3B9E7FA9D0DE}" dt="2023-11-30T19:47:57.649" v="1015" actId="947"/>
        <pc:sldMkLst>
          <pc:docMk/>
          <pc:sldMk cId="0" sldId="269"/>
        </pc:sldMkLst>
        <pc:spChg chg="mod">
          <ac:chgData name="Howard Zeng" userId="b3a49412108e13ba" providerId="LiveId" clId="{BCC94F81-CC70-406E-BFFC-3B9E7FA9D0DE}" dt="2023-11-30T19:47:57.649" v="1015" actId="947"/>
          <ac:spMkLst>
            <pc:docMk/>
            <pc:sldMk cId="0" sldId="269"/>
            <ac:spMk id="2" creationId="{00000000-0000-0000-0000-000000000000}"/>
          </ac:spMkLst>
        </pc:spChg>
      </pc:sldChg>
      <pc:sldChg chg="modSp mod">
        <pc:chgData name="Howard Zeng" userId="b3a49412108e13ba" providerId="LiveId" clId="{BCC94F81-CC70-406E-BFFC-3B9E7FA9D0DE}" dt="2023-11-30T19:47:57.387" v="959" actId="947"/>
        <pc:sldMkLst>
          <pc:docMk/>
          <pc:sldMk cId="0" sldId="270"/>
        </pc:sldMkLst>
        <pc:spChg chg="mod">
          <ac:chgData name="Howard Zeng" userId="b3a49412108e13ba" providerId="LiveId" clId="{BCC94F81-CC70-406E-BFFC-3B9E7FA9D0DE}" dt="2023-11-30T19:47:57.375" v="943" actId="947"/>
          <ac:spMkLst>
            <pc:docMk/>
            <pc:sldMk cId="0" sldId="270"/>
            <ac:spMk id="10" creationId="{00000000-0000-0000-0000-000000000000}"/>
          </ac:spMkLst>
        </pc:spChg>
        <pc:spChg chg="mod">
          <ac:chgData name="Howard Zeng" userId="b3a49412108e13ba" providerId="LiveId" clId="{BCC94F81-CC70-406E-BFFC-3B9E7FA9D0DE}" dt="2023-11-30T19:47:57.376" v="945" actId="947"/>
          <ac:spMkLst>
            <pc:docMk/>
            <pc:sldMk cId="0" sldId="270"/>
            <ac:spMk id="17" creationId="{00000000-0000-0000-0000-000000000000}"/>
          </ac:spMkLst>
        </pc:spChg>
        <pc:spChg chg="mod">
          <ac:chgData name="Howard Zeng" userId="b3a49412108e13ba" providerId="LiveId" clId="{BCC94F81-CC70-406E-BFFC-3B9E7FA9D0DE}" dt="2023-11-30T19:47:57.377" v="947" actId="947"/>
          <ac:spMkLst>
            <pc:docMk/>
            <pc:sldMk cId="0" sldId="270"/>
            <ac:spMk id="25" creationId="{00000000-0000-0000-0000-000000000000}"/>
          </ac:spMkLst>
        </pc:spChg>
        <pc:spChg chg="mod">
          <ac:chgData name="Howard Zeng" userId="b3a49412108e13ba" providerId="LiveId" clId="{BCC94F81-CC70-406E-BFFC-3B9E7FA9D0DE}" dt="2023-11-30T19:47:57.378" v="949" actId="947"/>
          <ac:spMkLst>
            <pc:docMk/>
            <pc:sldMk cId="0" sldId="270"/>
            <ac:spMk id="26" creationId="{00000000-0000-0000-0000-000000000000}"/>
          </ac:spMkLst>
        </pc:spChg>
        <pc:spChg chg="mod">
          <ac:chgData name="Howard Zeng" userId="b3a49412108e13ba" providerId="LiveId" clId="{BCC94F81-CC70-406E-BFFC-3B9E7FA9D0DE}" dt="2023-11-30T19:47:57.380" v="951" actId="947"/>
          <ac:spMkLst>
            <pc:docMk/>
            <pc:sldMk cId="0" sldId="270"/>
            <ac:spMk id="28" creationId="{00000000-0000-0000-0000-000000000000}"/>
          </ac:spMkLst>
        </pc:spChg>
        <pc:spChg chg="mod">
          <ac:chgData name="Howard Zeng" userId="b3a49412108e13ba" providerId="LiveId" clId="{BCC94F81-CC70-406E-BFFC-3B9E7FA9D0DE}" dt="2023-11-30T19:47:57.382" v="953" actId="947"/>
          <ac:spMkLst>
            <pc:docMk/>
            <pc:sldMk cId="0" sldId="270"/>
            <ac:spMk id="31" creationId="{00000000-0000-0000-0000-000000000000}"/>
          </ac:spMkLst>
        </pc:spChg>
        <pc:spChg chg="mod">
          <ac:chgData name="Howard Zeng" userId="b3a49412108e13ba" providerId="LiveId" clId="{BCC94F81-CC70-406E-BFFC-3B9E7FA9D0DE}" dt="2023-11-30T19:47:57.385" v="955" actId="947"/>
          <ac:spMkLst>
            <pc:docMk/>
            <pc:sldMk cId="0" sldId="270"/>
            <ac:spMk id="40" creationId="{00000000-0000-0000-0000-000000000000}"/>
          </ac:spMkLst>
        </pc:spChg>
        <pc:spChg chg="mod">
          <ac:chgData name="Howard Zeng" userId="b3a49412108e13ba" providerId="LiveId" clId="{BCC94F81-CC70-406E-BFFC-3B9E7FA9D0DE}" dt="2023-11-30T19:47:57.385" v="957" actId="947"/>
          <ac:spMkLst>
            <pc:docMk/>
            <pc:sldMk cId="0" sldId="270"/>
            <ac:spMk id="47" creationId="{00000000-0000-0000-0000-000000000000}"/>
          </ac:spMkLst>
        </pc:spChg>
        <pc:spChg chg="mod">
          <ac:chgData name="Howard Zeng" userId="b3a49412108e13ba" providerId="LiveId" clId="{BCC94F81-CC70-406E-BFFC-3B9E7FA9D0DE}" dt="2023-11-30T19:47:57.387" v="959" actId="947"/>
          <ac:spMkLst>
            <pc:docMk/>
            <pc:sldMk cId="0" sldId="270"/>
            <ac:spMk id="51" creationId="{00000000-0000-0000-0000-000000000000}"/>
          </ac:spMkLst>
        </pc:spChg>
      </pc:sldChg>
      <pc:sldChg chg="addSp delSp modSp mod">
        <pc:chgData name="Howard Zeng" userId="b3a49412108e13ba" providerId="LiveId" clId="{BCC94F81-CC70-406E-BFFC-3B9E7FA9D0DE}" dt="2023-11-30T19:48:27.088" v="1027"/>
        <pc:sldMkLst>
          <pc:docMk/>
          <pc:sldMk cId="0" sldId="271"/>
        </pc:sldMkLst>
        <pc:spChg chg="mod">
          <ac:chgData name="Howard Zeng" userId="b3a49412108e13ba" providerId="LiveId" clId="{BCC94F81-CC70-406E-BFFC-3B9E7FA9D0DE}" dt="2023-11-30T19:48:27.088" v="1027"/>
          <ac:spMkLst>
            <pc:docMk/>
            <pc:sldMk cId="0" sldId="271"/>
            <ac:spMk id="2" creationId="{00000000-0000-0000-0000-000000000000}"/>
          </ac:spMkLst>
        </pc:spChg>
        <pc:spChg chg="add del">
          <ac:chgData name="Howard Zeng" userId="b3a49412108e13ba" providerId="LiveId" clId="{BCC94F81-CC70-406E-BFFC-3B9E7FA9D0DE}" dt="2023-11-30T18:51:49.763" v="617" actId="478"/>
          <ac:spMkLst>
            <pc:docMk/>
            <pc:sldMk cId="0" sldId="271"/>
            <ac:spMk id="3" creationId="{464F33A8-0024-E0E8-B5DC-85421C9D5D89}"/>
          </ac:spMkLst>
        </pc:spChg>
        <pc:spChg chg="add mod">
          <ac:chgData name="Howard Zeng" userId="b3a49412108e13ba" providerId="LiveId" clId="{BCC94F81-CC70-406E-BFFC-3B9E7FA9D0DE}" dt="2023-11-30T19:47:57.557" v="1007" actId="947"/>
          <ac:spMkLst>
            <pc:docMk/>
            <pc:sldMk cId="0" sldId="271"/>
            <ac:spMk id="3" creationId="{EF5FA809-AFDC-74EF-AC91-3A01E65FFE73}"/>
          </ac:spMkLst>
        </pc:spChg>
        <pc:spChg chg="add del mod">
          <ac:chgData name="Howard Zeng" userId="b3a49412108e13ba" providerId="LiveId" clId="{BCC94F81-CC70-406E-BFFC-3B9E7FA9D0DE}" dt="2023-11-30T18:52:25.263" v="628" actId="478"/>
          <ac:spMkLst>
            <pc:docMk/>
            <pc:sldMk cId="0" sldId="271"/>
            <ac:spMk id="4" creationId="{C757E95A-C41E-1796-1570-82829494C51A}"/>
          </ac:spMkLst>
        </pc:spChg>
        <pc:picChg chg="add mod">
          <ac:chgData name="Howard Zeng" userId="b3a49412108e13ba" providerId="LiveId" clId="{BCC94F81-CC70-406E-BFFC-3B9E7FA9D0DE}" dt="2023-11-30T19:41:53.270" v="738" actId="207"/>
          <ac:picMkLst>
            <pc:docMk/>
            <pc:sldMk cId="0" sldId="271"/>
            <ac:picMk id="6" creationId="{91EEB40A-23A2-9933-1464-6EF3F7015BFA}"/>
          </ac:picMkLst>
        </pc:picChg>
        <pc:picChg chg="add mod">
          <ac:chgData name="Howard Zeng" userId="b3a49412108e13ba" providerId="LiveId" clId="{BCC94F81-CC70-406E-BFFC-3B9E7FA9D0DE}" dt="2023-11-30T19:41:59.313" v="739" actId="207"/>
          <ac:picMkLst>
            <pc:docMk/>
            <pc:sldMk cId="0" sldId="271"/>
            <ac:picMk id="7" creationId="{C1DB0470-5C95-F3FB-4C3E-285EA6A34F59}"/>
          </ac:picMkLst>
        </pc:picChg>
        <pc:picChg chg="add mod">
          <ac:chgData name="Howard Zeng" userId="b3a49412108e13ba" providerId="LiveId" clId="{BCC94F81-CC70-406E-BFFC-3B9E7FA9D0DE}" dt="2023-11-30T19:41:59.313" v="739" actId="207"/>
          <ac:picMkLst>
            <pc:docMk/>
            <pc:sldMk cId="0" sldId="271"/>
            <ac:picMk id="8" creationId="{0EA68419-0B78-A05D-808F-1842C8128366}"/>
          </ac:picMkLst>
        </pc:picChg>
        <pc:picChg chg="add mod">
          <ac:chgData name="Howard Zeng" userId="b3a49412108e13ba" providerId="LiveId" clId="{BCC94F81-CC70-406E-BFFC-3B9E7FA9D0DE}" dt="2023-11-30T19:41:59.313" v="739" actId="207"/>
          <ac:picMkLst>
            <pc:docMk/>
            <pc:sldMk cId="0" sldId="271"/>
            <ac:picMk id="9" creationId="{4708578B-C36F-BAD7-CB93-5110B78A877A}"/>
          </ac:picMkLst>
        </pc:picChg>
        <pc:picChg chg="add mod">
          <ac:chgData name="Howard Zeng" userId="b3a49412108e13ba" providerId="LiveId" clId="{BCC94F81-CC70-406E-BFFC-3B9E7FA9D0DE}" dt="2023-11-30T19:41:59.313" v="739" actId="207"/>
          <ac:picMkLst>
            <pc:docMk/>
            <pc:sldMk cId="0" sldId="271"/>
            <ac:picMk id="10" creationId="{8399CB46-426F-0E28-C0B1-CA31A64EAC66}"/>
          </ac:picMkLst>
        </pc:picChg>
        <pc:picChg chg="mod">
          <ac:chgData name="Howard Zeng" userId="b3a49412108e13ba" providerId="LiveId" clId="{BCC94F81-CC70-406E-BFFC-3B9E7FA9D0DE}" dt="2023-11-30T19:48:27.088" v="1027"/>
          <ac:picMkLst>
            <pc:docMk/>
            <pc:sldMk cId="0" sldId="271"/>
            <ac:picMk id="11" creationId="{00000000-0000-0000-0000-000000000000}"/>
          </ac:picMkLst>
        </pc:picChg>
        <pc:picChg chg="add mod">
          <ac:chgData name="Howard Zeng" userId="b3a49412108e13ba" providerId="LiveId" clId="{BCC94F81-CC70-406E-BFFC-3B9E7FA9D0DE}" dt="2023-11-30T19:41:59.313" v="739" actId="207"/>
          <ac:picMkLst>
            <pc:docMk/>
            <pc:sldMk cId="0" sldId="271"/>
            <ac:picMk id="12" creationId="{0F9F023C-D53B-AAE1-5F57-15CAEDB91C03}"/>
          </ac:picMkLst>
        </pc:picChg>
      </pc:sldChg>
      <pc:sldChg chg="addSp delSp modSp del mod delDesignElem">
        <pc:chgData name="Howard Zeng" userId="b3a49412108e13ba" providerId="LiveId" clId="{BCC94F81-CC70-406E-BFFC-3B9E7FA9D0DE}" dt="2023-11-30T19:48:39.088" v="1030" actId="47"/>
        <pc:sldMkLst>
          <pc:docMk/>
          <pc:sldMk cId="0" sldId="282"/>
        </pc:sldMkLst>
        <pc:spChg chg="mod">
          <ac:chgData name="Howard Zeng" userId="b3a49412108e13ba" providerId="LiveId" clId="{BCC94F81-CC70-406E-BFFC-3B9E7FA9D0DE}" dt="2023-11-30T19:47:57.476" v="969" actId="947"/>
          <ac:spMkLst>
            <pc:docMk/>
            <pc:sldMk cId="0" sldId="282"/>
            <ac:spMk id="2" creationId="{00000000-0000-0000-0000-000000000000}"/>
          </ac:spMkLst>
        </pc:spChg>
        <pc:spChg chg="add del">
          <ac:chgData name="Howard Zeng" userId="b3a49412108e13ba" providerId="LiveId" clId="{BCC94F81-CC70-406E-BFFC-3B9E7FA9D0DE}" dt="2023-11-30T19:48:27.088" v="1027"/>
          <ac:spMkLst>
            <pc:docMk/>
            <pc:sldMk cId="0" sldId="282"/>
            <ac:spMk id="10" creationId="{D9A7F3BF-8763-4074-AD77-92790AF314D1}"/>
          </ac:spMkLst>
        </pc:spChg>
        <pc:grpChg chg="add del">
          <ac:chgData name="Howard Zeng" userId="b3a49412108e13ba" providerId="LiveId" clId="{BCC94F81-CC70-406E-BFFC-3B9E7FA9D0DE}" dt="2023-11-30T19:48:27.088" v="1027"/>
          <ac:grpSpMkLst>
            <pc:docMk/>
            <pc:sldMk cId="0" sldId="282"/>
            <ac:grpSpMk id="12" creationId="{7A9648D6-B41B-42D0-A817-AE2607B0B5B8}"/>
          </ac:grpSpMkLst>
        </pc:grpChg>
        <pc:graphicFrameChg chg="add del modGraphic">
          <ac:chgData name="Howard Zeng" userId="b3a49412108e13ba" providerId="LiveId" clId="{BCC94F81-CC70-406E-BFFC-3B9E7FA9D0DE}" dt="2023-11-30T19:47:57.489" v="999" actId="947"/>
          <ac:graphicFrameMkLst>
            <pc:docMk/>
            <pc:sldMk cId="0" sldId="282"/>
            <ac:graphicFrameMk id="5" creationId="{00000000-0000-0000-0000-000000000000}"/>
          </ac:graphicFrameMkLst>
        </pc:graphicFrameChg>
        <pc:cxnChg chg="add del">
          <ac:chgData name="Howard Zeng" userId="b3a49412108e13ba" providerId="LiveId" clId="{BCC94F81-CC70-406E-BFFC-3B9E7FA9D0DE}" dt="2023-11-30T19:48:27.088" v="1027"/>
          <ac:cxnSpMkLst>
            <pc:docMk/>
            <pc:sldMk cId="0" sldId="282"/>
            <ac:cxnSpMk id="17" creationId="{C49DA8F6-BCC1-4447-B54C-57856834B94B}"/>
          </ac:cxnSpMkLst>
        </pc:cxnChg>
      </pc:sldChg>
      <pc:sldChg chg="addSp delSp modSp del mod setBg modClrScheme chgLayout">
        <pc:chgData name="Howard Zeng" userId="b3a49412108e13ba" providerId="LiveId" clId="{BCC94F81-CC70-406E-BFFC-3B9E7FA9D0DE}" dt="2023-11-30T19:49:00.481" v="1039" actId="2696"/>
        <pc:sldMkLst>
          <pc:docMk/>
          <pc:sldMk cId="0" sldId="283"/>
        </pc:sldMkLst>
        <pc:spChg chg="mod ord">
          <ac:chgData name="Howard Zeng" userId="b3a49412108e13ba" providerId="LiveId" clId="{BCC94F81-CC70-406E-BFFC-3B9E7FA9D0DE}" dt="2023-11-30T19:48:27.088" v="1027"/>
          <ac:spMkLst>
            <pc:docMk/>
            <pc:sldMk cId="0" sldId="283"/>
            <ac:spMk id="2" creationId="{00000000-0000-0000-0000-000000000000}"/>
          </ac:spMkLst>
        </pc:spChg>
        <pc:spChg chg="add mod">
          <ac:chgData name="Howard Zeng" userId="b3a49412108e13ba" providerId="LiveId" clId="{BCC94F81-CC70-406E-BFFC-3B9E7FA9D0DE}" dt="2023-11-30T19:48:45.852" v="1033" actId="21"/>
          <ac:spMkLst>
            <pc:docMk/>
            <pc:sldMk cId="0" sldId="283"/>
            <ac:spMk id="5" creationId="{21ECE8EF-9CE9-C73A-35EA-A5B1F558F60D}"/>
          </ac:spMkLst>
        </pc:spChg>
        <pc:picChg chg="add del mod">
          <ac:chgData name="Howard Zeng" userId="b3a49412108e13ba" providerId="LiveId" clId="{BCC94F81-CC70-406E-BFFC-3B9E7FA9D0DE}" dt="2023-11-30T19:48:45.852" v="1033" actId="21"/>
          <ac:picMkLst>
            <pc:docMk/>
            <pc:sldMk cId="0" sldId="283"/>
            <ac:picMk id="3" creationId="{601EAF47-F6D5-E1F9-AF7A-B0BD275021D3}"/>
          </ac:picMkLst>
        </pc:picChg>
        <pc:picChg chg="del mod ord">
          <ac:chgData name="Howard Zeng" userId="b3a49412108e13ba" providerId="LiveId" clId="{BCC94F81-CC70-406E-BFFC-3B9E7FA9D0DE}" dt="2023-11-30T19:48:45.852" v="1033" actId="21"/>
          <ac:picMkLst>
            <pc:docMk/>
            <pc:sldMk cId="0" sldId="283"/>
            <ac:picMk id="8" creationId="{00000000-0000-0000-0000-000000000000}"/>
          </ac:picMkLst>
        </pc:picChg>
      </pc:sldChg>
      <pc:sldChg chg="addSp delSp modSp del mod">
        <pc:chgData name="Howard Zeng" userId="b3a49412108e13ba" providerId="LiveId" clId="{BCC94F81-CC70-406E-BFFC-3B9E7FA9D0DE}" dt="2023-11-30T19:46:49.161" v="926" actId="2696"/>
        <pc:sldMkLst>
          <pc:docMk/>
          <pc:sldMk cId="0" sldId="284"/>
        </pc:sldMkLst>
        <pc:spChg chg="add mod">
          <ac:chgData name="Howard Zeng" userId="b3a49412108e13ba" providerId="LiveId" clId="{BCC94F81-CC70-406E-BFFC-3B9E7FA9D0DE}" dt="2023-11-30T19:45:40.310" v="905" actId="21"/>
          <ac:spMkLst>
            <pc:docMk/>
            <pc:sldMk cId="0" sldId="284"/>
            <ac:spMk id="4" creationId="{BC1DFD99-0B3D-4357-9ABD-B3ED164E675E}"/>
          </ac:spMkLst>
        </pc:spChg>
        <pc:picChg chg="del">
          <ac:chgData name="Howard Zeng" userId="b3a49412108e13ba" providerId="LiveId" clId="{BCC94F81-CC70-406E-BFFC-3B9E7FA9D0DE}" dt="2023-11-30T19:45:40.310" v="905" actId="21"/>
          <ac:picMkLst>
            <pc:docMk/>
            <pc:sldMk cId="0" sldId="284"/>
            <ac:picMk id="7" creationId="{00000000-0000-0000-0000-000000000000}"/>
          </ac:picMkLst>
        </pc:picChg>
      </pc:sldChg>
      <pc:sldChg chg="addSp delSp modSp add del mod ord delDesignElem">
        <pc:chgData name="Howard Zeng" userId="b3a49412108e13ba" providerId="LiveId" clId="{BCC94F81-CC70-406E-BFFC-3B9E7FA9D0DE}" dt="2023-11-30T19:48:27.088" v="1027"/>
        <pc:sldMkLst>
          <pc:docMk/>
          <pc:sldMk cId="0" sldId="285"/>
        </pc:sldMkLst>
        <pc:spChg chg="mod">
          <ac:chgData name="Howard Zeng" userId="b3a49412108e13ba" providerId="LiveId" clId="{BCC94F81-CC70-406E-BFFC-3B9E7FA9D0DE}" dt="2023-11-30T19:47:57.407" v="961" actId="947"/>
          <ac:spMkLst>
            <pc:docMk/>
            <pc:sldMk cId="0" sldId="285"/>
            <ac:spMk id="2" creationId="{00000000-0000-0000-0000-000000000000}"/>
          </ac:spMkLst>
        </pc:spChg>
        <pc:spChg chg="add del mod">
          <ac:chgData name="Howard Zeng" userId="b3a49412108e13ba" providerId="LiveId" clId="{BCC94F81-CC70-406E-BFFC-3B9E7FA9D0DE}" dt="2023-11-30T19:03:01.446" v="658"/>
          <ac:spMkLst>
            <pc:docMk/>
            <pc:sldMk cId="0" sldId="285"/>
            <ac:spMk id="3" creationId="{4705C2FD-BE97-86B9-AC70-7DF281A48574}"/>
          </ac:spMkLst>
        </pc:spChg>
        <pc:spChg chg="add del mod">
          <ac:chgData name="Howard Zeng" userId="b3a49412108e13ba" providerId="LiveId" clId="{BCC94F81-CC70-406E-BFFC-3B9E7FA9D0DE}" dt="2023-11-30T19:05:04.200" v="669"/>
          <ac:spMkLst>
            <pc:docMk/>
            <pc:sldMk cId="0" sldId="285"/>
            <ac:spMk id="4" creationId="{415144DC-81A7-3973-BC3F-95CCBAC73F98}"/>
          </ac:spMkLst>
        </pc:spChg>
        <pc:spChg chg="add del mod">
          <ac:chgData name="Howard Zeng" userId="b3a49412108e13ba" providerId="LiveId" clId="{BCC94F81-CC70-406E-BFFC-3B9E7FA9D0DE}" dt="2023-11-30T19:04:52.556" v="663" actId="478"/>
          <ac:spMkLst>
            <pc:docMk/>
            <pc:sldMk cId="0" sldId="285"/>
            <ac:spMk id="8" creationId="{170C6F12-BA3C-BEC9-3E08-CD9183E25FF7}"/>
          </ac:spMkLst>
        </pc:spChg>
        <pc:spChg chg="add del">
          <ac:chgData name="Howard Zeng" userId="b3a49412108e13ba" providerId="LiveId" clId="{BCC94F81-CC70-406E-BFFC-3B9E7FA9D0DE}" dt="2023-11-30T19:04:52.188" v="662"/>
          <ac:spMkLst>
            <pc:docMk/>
            <pc:sldMk cId="0" sldId="285"/>
            <ac:spMk id="9" creationId="{E332020D-F798-F80A-7172-86B40B5D5727}"/>
          </ac:spMkLst>
        </pc:spChg>
        <pc:spChg chg="del">
          <ac:chgData name="Howard Zeng" userId="b3a49412108e13ba" providerId="LiveId" clId="{BCC94F81-CC70-406E-BFFC-3B9E7FA9D0DE}" dt="2023-11-30T19:02:59.919" v="657"/>
          <ac:spMkLst>
            <pc:docMk/>
            <pc:sldMk cId="0" sldId="285"/>
            <ac:spMk id="10" creationId="{C49E562B-3C90-77FA-A75B-0B1AD8534FD4}"/>
          </ac:spMkLst>
        </pc:spChg>
        <pc:spChg chg="add del mod">
          <ac:chgData name="Howard Zeng" userId="b3a49412108e13ba" providerId="LiveId" clId="{BCC94F81-CC70-406E-BFFC-3B9E7FA9D0DE}" dt="2023-11-30T19:04:54.300" v="666"/>
          <ac:spMkLst>
            <pc:docMk/>
            <pc:sldMk cId="0" sldId="285"/>
            <ac:spMk id="11" creationId="{14D50C91-7712-D716-6BC2-A68856E63ABA}"/>
          </ac:spMkLst>
        </pc:spChg>
        <pc:spChg chg="add del mod">
          <ac:chgData name="Howard Zeng" userId="b3a49412108e13ba" providerId="LiveId" clId="{BCC94F81-CC70-406E-BFFC-3B9E7FA9D0DE}" dt="2023-11-30T19:04:57.509" v="668"/>
          <ac:spMkLst>
            <pc:docMk/>
            <pc:sldMk cId="0" sldId="285"/>
            <ac:spMk id="12" creationId="{21BBB202-2F7D-7D26-2D96-FC3C6B07AE83}"/>
          </ac:spMkLst>
        </pc:spChg>
        <pc:spChg chg="add del">
          <ac:chgData name="Howard Zeng" userId="b3a49412108e13ba" providerId="LiveId" clId="{BCC94F81-CC70-406E-BFFC-3B9E7FA9D0DE}" dt="2023-11-30T19:48:27.088" v="1027"/>
          <ac:spMkLst>
            <pc:docMk/>
            <pc:sldMk cId="0" sldId="285"/>
            <ac:spMk id="13" creationId="{0288C6B4-AFC3-407F-A595-EFFD38D4CCAF}"/>
          </ac:spMkLst>
        </pc:spChg>
        <pc:spChg chg="add del">
          <ac:chgData name="Howard Zeng" userId="b3a49412108e13ba" providerId="LiveId" clId="{BCC94F81-CC70-406E-BFFC-3B9E7FA9D0DE}" dt="2023-11-30T19:48:27.088" v="1027"/>
          <ac:spMkLst>
            <pc:docMk/>
            <pc:sldMk cId="0" sldId="285"/>
            <ac:spMk id="15" creationId="{CF236821-17FE-429B-8D2C-08E13A64EA40}"/>
          </ac:spMkLst>
        </pc:spChg>
        <pc:spChg chg="add del">
          <ac:chgData name="Howard Zeng" userId="b3a49412108e13ba" providerId="LiveId" clId="{BCC94F81-CC70-406E-BFFC-3B9E7FA9D0DE}" dt="2023-11-30T19:48:27.088" v="1027"/>
          <ac:spMkLst>
            <pc:docMk/>
            <pc:sldMk cId="0" sldId="285"/>
            <ac:spMk id="17" creationId="{C0BDBCD2-E081-43AB-9119-C55465E59757}"/>
          </ac:spMkLst>
        </pc:spChg>
        <pc:spChg chg="add del">
          <ac:chgData name="Howard Zeng" userId="b3a49412108e13ba" providerId="LiveId" clId="{BCC94F81-CC70-406E-BFFC-3B9E7FA9D0DE}" dt="2023-11-30T19:48:27.088" v="1027"/>
          <ac:spMkLst>
            <pc:docMk/>
            <pc:sldMk cId="0" sldId="285"/>
            <ac:spMk id="19" creationId="{98E79BE4-34FE-485A-98A5-92CE8F7C4743}"/>
          </ac:spMkLst>
        </pc:spChg>
        <pc:spChg chg="add del">
          <ac:chgData name="Howard Zeng" userId="b3a49412108e13ba" providerId="LiveId" clId="{BCC94F81-CC70-406E-BFFC-3B9E7FA9D0DE}" dt="2023-11-30T19:48:27.088" v="1027"/>
          <ac:spMkLst>
            <pc:docMk/>
            <pc:sldMk cId="0" sldId="285"/>
            <ac:spMk id="21" creationId="{7A5F0580-5EE9-419F-96EE-B6529EF6E7D0}"/>
          </ac:spMkLst>
        </pc:spChg>
        <pc:picChg chg="mod">
          <ac:chgData name="Howard Zeng" userId="b3a49412108e13ba" providerId="LiveId" clId="{BCC94F81-CC70-406E-BFFC-3B9E7FA9D0DE}" dt="2023-11-30T19:06:26.167" v="671" actId="1076"/>
          <ac:picMkLst>
            <pc:docMk/>
            <pc:sldMk cId="0" sldId="285"/>
            <ac:picMk id="6" creationId="{00000000-0000-0000-0000-000000000000}"/>
          </ac:picMkLst>
        </pc:picChg>
        <pc:picChg chg="add del mod">
          <ac:chgData name="Howard Zeng" userId="b3a49412108e13ba" providerId="LiveId" clId="{BCC94F81-CC70-406E-BFFC-3B9E7FA9D0DE}" dt="2023-11-30T19:04:53.005" v="664"/>
          <ac:picMkLst>
            <pc:docMk/>
            <pc:sldMk cId="0" sldId="285"/>
            <ac:picMk id="7" creationId="{02431719-33F6-351F-5670-BD93D47A8245}"/>
          </ac:picMkLst>
        </pc:picChg>
        <pc:picChg chg="add mod">
          <ac:chgData name="Howard Zeng" userId="b3a49412108e13ba" providerId="LiveId" clId="{BCC94F81-CC70-406E-BFFC-3B9E7FA9D0DE}" dt="2023-11-30T19:05:04.200" v="669"/>
          <ac:picMkLst>
            <pc:docMk/>
            <pc:sldMk cId="0" sldId="285"/>
            <ac:picMk id="16" creationId="{C0D388A2-8F50-C8C6-A584-38A2265B7BA5}"/>
          </ac:picMkLst>
        </pc:picChg>
      </pc:sldChg>
      <pc:sldChg chg="delSp add setBg delDesignElem">
        <pc:chgData name="Howard Zeng" userId="b3a49412108e13ba" providerId="LiveId" clId="{BCC94F81-CC70-406E-BFFC-3B9E7FA9D0DE}" dt="2023-11-30T19:48:29.630" v="1029"/>
        <pc:sldMkLst>
          <pc:docMk/>
          <pc:sldMk cId="480017543" sldId="286"/>
        </pc:sldMkLst>
        <pc:spChg chg="del">
          <ac:chgData name="Howard Zeng" userId="b3a49412108e13ba" providerId="LiveId" clId="{BCC94F81-CC70-406E-BFFC-3B9E7FA9D0DE}" dt="2023-11-30T19:48:29.630" v="1029"/>
          <ac:spMkLst>
            <pc:docMk/>
            <pc:sldMk cId="480017543" sldId="286"/>
            <ac:spMk id="10" creationId="{D9A7F3BF-8763-4074-AD77-92790AF314D1}"/>
          </ac:spMkLst>
        </pc:spChg>
        <pc:grpChg chg="del">
          <ac:chgData name="Howard Zeng" userId="b3a49412108e13ba" providerId="LiveId" clId="{BCC94F81-CC70-406E-BFFC-3B9E7FA9D0DE}" dt="2023-11-30T19:48:29.630" v="1029"/>
          <ac:grpSpMkLst>
            <pc:docMk/>
            <pc:sldMk cId="480017543" sldId="286"/>
            <ac:grpSpMk id="12" creationId="{7A9648D6-B41B-42D0-A817-AE2607B0B5B8}"/>
          </ac:grpSpMkLst>
        </pc:grpChg>
        <pc:cxnChg chg="del">
          <ac:chgData name="Howard Zeng" userId="b3a49412108e13ba" providerId="LiveId" clId="{BCC94F81-CC70-406E-BFFC-3B9E7FA9D0DE}" dt="2023-11-30T19:48:29.630" v="1029"/>
          <ac:cxnSpMkLst>
            <pc:docMk/>
            <pc:sldMk cId="480017543" sldId="286"/>
            <ac:cxnSpMk id="17" creationId="{C49DA8F6-BCC1-4447-B54C-57856834B94B}"/>
          </ac:cxnSpMkLst>
        </pc:cxnChg>
      </pc:sldChg>
      <pc:sldChg chg="add del setBg">
        <pc:chgData name="Howard Zeng" userId="b3a49412108e13ba" providerId="LiveId" clId="{BCC94F81-CC70-406E-BFFC-3B9E7FA9D0DE}" dt="2023-11-30T19:48:20.527" v="1024"/>
        <pc:sldMkLst>
          <pc:docMk/>
          <pc:sldMk cId="923324377" sldId="286"/>
        </pc:sldMkLst>
      </pc:sldChg>
      <pc:sldChg chg="addSp delSp modSp add mod">
        <pc:chgData name="Howard Zeng" userId="b3a49412108e13ba" providerId="LiveId" clId="{BCC94F81-CC70-406E-BFFC-3B9E7FA9D0DE}" dt="2023-11-30T19:48:55.900" v="1038" actId="1076"/>
        <pc:sldMkLst>
          <pc:docMk/>
          <pc:sldMk cId="1223311941" sldId="287"/>
        </pc:sldMkLst>
        <pc:spChg chg="mod">
          <ac:chgData name="Howard Zeng" userId="b3a49412108e13ba" providerId="LiveId" clId="{BCC94F81-CC70-406E-BFFC-3B9E7FA9D0DE}" dt="2023-11-30T19:48:55.900" v="1038" actId="1076"/>
          <ac:spMkLst>
            <pc:docMk/>
            <pc:sldMk cId="1223311941" sldId="287"/>
            <ac:spMk id="2" creationId="{00000000-0000-0000-0000-000000000000}"/>
          </ac:spMkLst>
        </pc:spChg>
        <pc:graphicFrameChg chg="del">
          <ac:chgData name="Howard Zeng" userId="b3a49412108e13ba" providerId="LiveId" clId="{BCC94F81-CC70-406E-BFFC-3B9E7FA9D0DE}" dt="2023-11-30T19:48:48.677" v="1035" actId="478"/>
          <ac:graphicFrameMkLst>
            <pc:docMk/>
            <pc:sldMk cId="1223311941" sldId="287"/>
            <ac:graphicFrameMk id="5" creationId="{00000000-0000-0000-0000-000000000000}"/>
          </ac:graphicFrameMkLst>
        </pc:graphicFrameChg>
        <pc:picChg chg="add mod">
          <ac:chgData name="Howard Zeng" userId="b3a49412108e13ba" providerId="LiveId" clId="{BCC94F81-CC70-406E-BFFC-3B9E7FA9D0DE}" dt="2023-11-30T19:48:49.489" v="1036"/>
          <ac:picMkLst>
            <pc:docMk/>
            <pc:sldMk cId="1223311941" sldId="287"/>
            <ac:picMk id="3" creationId="{865287E7-C6F6-64E8-D1F2-4A561BD661F0}"/>
          </ac:picMkLst>
        </pc:picChg>
        <pc:picChg chg="del">
          <ac:chgData name="Howard Zeng" userId="b3a49412108e13ba" providerId="LiveId" clId="{BCC94F81-CC70-406E-BFFC-3B9E7FA9D0DE}" dt="2023-11-30T19:48:46.785" v="1034" actId="478"/>
          <ac:picMkLst>
            <pc:docMk/>
            <pc:sldMk cId="1223311941" sldId="287"/>
            <ac:picMk id="4" creationId="{00000000-0000-0000-0000-000000000000}"/>
          </ac:picMkLst>
        </pc:picChg>
        <pc:picChg chg="add mod">
          <ac:chgData name="Howard Zeng" userId="b3a49412108e13ba" providerId="LiveId" clId="{BCC94F81-CC70-406E-BFFC-3B9E7FA9D0DE}" dt="2023-11-30T19:48:49.489" v="1036"/>
          <ac:picMkLst>
            <pc:docMk/>
            <pc:sldMk cId="1223311941" sldId="287"/>
            <ac:picMk id="6" creationId="{83EFD0EB-AE55-537E-728F-0484E008CDAA}"/>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hyperlink" Target="https://en.wikipedia.org/wiki/GameStop_short_squeeze" TargetMode="External"/><Relationship Id="rId5" Type="http://schemas.openxmlformats.org/officeDocument/2006/relationships/image" Target="../media/image9.svg"/><Relationship Id="rId4" Type="http://schemas.openxmlformats.org/officeDocument/2006/relationships/image" Target="../media/image8.png"/></Relationships>
</file>

<file path=ppt/diagrams/_rels/data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hyperlink" Target="https://en.wikipedia.org/wiki/GameStop_short_squeeze" TargetMode="External"/><Relationship Id="rId2" Type="http://schemas.openxmlformats.org/officeDocument/2006/relationships/image" Target="../media/image7.svg"/><Relationship Id="rId1" Type="http://schemas.openxmlformats.org/officeDocument/2006/relationships/image" Target="../media/image6.png"/><Relationship Id="rId5" Type="http://schemas.openxmlformats.org/officeDocument/2006/relationships/image" Target="../media/image9.svg"/><Relationship Id="rId4" Type="http://schemas.openxmlformats.org/officeDocument/2006/relationships/image" Target="../media/image8.png"/></Relationships>
</file>

<file path=ppt/diagrams/_rels/drawing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1">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1">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B7D9526-8969-45C8-A28F-93400082D770}" type="doc">
      <dgm:prSet loTypeId="urn:microsoft.com/office/officeart/2018/2/layout/IconVerticalSolidList" loCatId="icon" qsTypeId="urn:microsoft.com/office/officeart/2005/8/quickstyle/simple1#2" qsCatId="simple" csTypeId="urn:microsoft.com/office/officeart/2018/5/colors/Iconchunking_neutralbg_colorful1" csCatId="colorful" phldr="1"/>
      <dgm:spPr/>
      <dgm:t>
        <a:bodyPr/>
        <a:lstStyle/>
        <a:p>
          <a:endParaRPr lang="en-US"/>
        </a:p>
      </dgm:t>
    </dgm:pt>
    <dgm:pt modelId="{5FAE9542-ED2B-4FF2-A911-A23EE6F6DDC5}">
      <dgm:prSet/>
      <dgm:spPr/>
      <dgm:t>
        <a:bodyPr/>
        <a:lstStyle/>
        <a:p>
          <a:pPr>
            <a:lnSpc>
              <a:spcPct val="100000"/>
            </a:lnSpc>
          </a:pPr>
          <a:r>
            <a:rPr lang="en-US" altLang="zh-CN" dirty="0"/>
            <a:t>Implement </a:t>
          </a:r>
          <a:r>
            <a:rPr lang="en-US" altLang="zh-CN" b="1" dirty="0"/>
            <a:t>retail trader sentiment analysis</a:t>
          </a:r>
          <a:r>
            <a:rPr lang="en-US" altLang="zh-CN" dirty="0"/>
            <a:t> to assess market impact</a:t>
          </a:r>
          <a:endParaRPr lang="en-US" dirty="0"/>
        </a:p>
      </dgm:t>
    </dgm:pt>
    <dgm:pt modelId="{CCF74DE4-26C9-45A4-82E6-70A784D8BBD1}" type="sibTrans" cxnId="{EFF2ED75-E9AC-4B48-B3F2-5971B7523C4C}">
      <dgm:prSet/>
      <dgm:spPr/>
      <dgm:t>
        <a:bodyPr/>
        <a:lstStyle/>
        <a:p>
          <a:endParaRPr lang="en-US"/>
        </a:p>
      </dgm:t>
    </dgm:pt>
    <dgm:pt modelId="{DE52508F-1789-4A9F-9707-74924DD7E61E}" type="parTrans" cxnId="{EFF2ED75-E9AC-4B48-B3F2-5971B7523C4C}">
      <dgm:prSet/>
      <dgm:spPr/>
      <dgm:t>
        <a:bodyPr/>
        <a:lstStyle/>
        <a:p>
          <a:endParaRPr lang="en-US"/>
        </a:p>
      </dgm:t>
    </dgm:pt>
    <dgm:pt modelId="{88C642FE-E346-465D-8A5A-5936A457DAD1}">
      <dgm:prSet/>
      <dgm:spPr/>
      <dgm:t>
        <a:bodyPr/>
        <a:lstStyle/>
        <a:p>
          <a:pPr>
            <a:lnSpc>
              <a:spcPct val="100000"/>
            </a:lnSpc>
          </a:pPr>
          <a:r>
            <a:rPr lang="en-US" altLang="zh-CN" dirty="0"/>
            <a:t>Develop predictive models for </a:t>
          </a:r>
          <a:r>
            <a:rPr lang="en-US" altLang="zh-CN" b="1" dirty="0"/>
            <a:t>real-time detection of buy/sell signals</a:t>
          </a:r>
          <a:endParaRPr lang="en-US" b="1" dirty="0"/>
        </a:p>
      </dgm:t>
    </dgm:pt>
    <dgm:pt modelId="{D08D5768-2D24-4FAC-9191-477B38D6DA05}" type="sibTrans" cxnId="{25EB2A31-C459-4169-8C35-DCBF2915D844}">
      <dgm:prSet/>
      <dgm:spPr/>
      <dgm:t>
        <a:bodyPr/>
        <a:lstStyle/>
        <a:p>
          <a:endParaRPr lang="zh-CN" altLang="en-US"/>
        </a:p>
      </dgm:t>
    </dgm:pt>
    <dgm:pt modelId="{225578BC-3BD0-4294-9A40-2E77CEF91A4C}" type="parTrans" cxnId="{25EB2A31-C459-4169-8C35-DCBF2915D844}">
      <dgm:prSet/>
      <dgm:spPr/>
      <dgm:t>
        <a:bodyPr/>
        <a:lstStyle/>
        <a:p>
          <a:endParaRPr lang="zh-CN" altLang="en-US"/>
        </a:p>
      </dgm:t>
    </dgm:pt>
    <dgm:pt modelId="{09A38CE4-E368-4750-9444-162AFCA58891}" type="pres">
      <dgm:prSet presAssocID="{9B7D9526-8969-45C8-A28F-93400082D770}" presName="root" presStyleCnt="0">
        <dgm:presLayoutVars>
          <dgm:dir/>
          <dgm:resizeHandles val="exact"/>
        </dgm:presLayoutVars>
      </dgm:prSet>
      <dgm:spPr/>
    </dgm:pt>
    <dgm:pt modelId="{138E70F6-4640-4F3A-B755-CAE18243AC10}" type="pres">
      <dgm:prSet presAssocID="{5FAE9542-ED2B-4FF2-A911-A23EE6F6DDC5}" presName="compNode" presStyleCnt="0"/>
      <dgm:spPr/>
    </dgm:pt>
    <dgm:pt modelId="{E541CD7E-3771-4130-ACEF-6B941838B6F5}" type="pres">
      <dgm:prSet presAssocID="{5FAE9542-ED2B-4FF2-A911-A23EE6F6DDC5}" presName="bgRect" presStyleLbl="bgShp" presStyleIdx="0" presStyleCnt="2"/>
      <dgm:spPr/>
    </dgm:pt>
    <dgm:pt modelId="{10276274-7A25-420F-85AC-6F98D7C9368E}" type="pres">
      <dgm:prSet presAssocID="{5FAE9542-ED2B-4FF2-A911-A23EE6F6DDC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pt>
    <dgm:pt modelId="{9BC13FE3-8807-4DAD-93E9-386EFDB6E8A9}" type="pres">
      <dgm:prSet presAssocID="{5FAE9542-ED2B-4FF2-A911-A23EE6F6DDC5}" presName="spaceRect" presStyleCnt="0"/>
      <dgm:spPr/>
    </dgm:pt>
    <dgm:pt modelId="{C1D4B622-1C87-4F4A-B292-1823CF35D469}" type="pres">
      <dgm:prSet presAssocID="{5FAE9542-ED2B-4FF2-A911-A23EE6F6DDC5}" presName="parTx" presStyleLbl="revTx" presStyleIdx="0" presStyleCnt="2">
        <dgm:presLayoutVars>
          <dgm:chMax val="0"/>
          <dgm:chPref val="0"/>
        </dgm:presLayoutVars>
      </dgm:prSet>
      <dgm:spPr/>
    </dgm:pt>
    <dgm:pt modelId="{05E8CCB5-B0F0-4494-A3A6-7090E28C324F}" type="pres">
      <dgm:prSet presAssocID="{CCF74DE4-26C9-45A4-82E6-70A784D8BBD1}" presName="sibTrans" presStyleCnt="0"/>
      <dgm:spPr/>
    </dgm:pt>
    <dgm:pt modelId="{0E5FA596-D84E-44F0-8B7E-717B787DB8B8}" type="pres">
      <dgm:prSet presAssocID="{88C642FE-E346-465D-8A5A-5936A457DAD1}" presName="compNode" presStyleCnt="0"/>
      <dgm:spPr/>
    </dgm:pt>
    <dgm:pt modelId="{0B2EF1B2-1A9A-4AFF-9CC2-61C8648E5B3D}" type="pres">
      <dgm:prSet presAssocID="{88C642FE-E346-465D-8A5A-5936A457DAD1}" presName="bgRect" presStyleLbl="bgShp" presStyleIdx="1" presStyleCnt="2"/>
      <dgm:spPr/>
    </dgm:pt>
    <dgm:pt modelId="{BBA7B180-528C-4707-B0B2-F161985BCC72}" type="pres">
      <dgm:prSet presAssocID="{88C642FE-E346-465D-8A5A-5936A457DAD1}" presName="iconRect" presStyleLbl="node1" presStyleIdx="1" presStyleCnt="2"/>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pt>
    <dgm:pt modelId="{BF1E764C-A1A9-4F33-9C72-82CE25FEF60A}" type="pres">
      <dgm:prSet presAssocID="{88C642FE-E346-465D-8A5A-5936A457DAD1}" presName="spaceRect" presStyleCnt="0"/>
      <dgm:spPr/>
    </dgm:pt>
    <dgm:pt modelId="{49E5CB17-7B4C-41C2-9AE2-CF4B25E1B086}" type="pres">
      <dgm:prSet presAssocID="{88C642FE-E346-465D-8A5A-5936A457DAD1}" presName="parTx" presStyleLbl="revTx" presStyleIdx="1" presStyleCnt="2">
        <dgm:presLayoutVars>
          <dgm:chMax val="0"/>
          <dgm:chPref val="0"/>
        </dgm:presLayoutVars>
      </dgm:prSet>
      <dgm:spPr/>
    </dgm:pt>
  </dgm:ptLst>
  <dgm:cxnLst>
    <dgm:cxn modelId="{25EB2A31-C459-4169-8C35-DCBF2915D844}" srcId="{9B7D9526-8969-45C8-A28F-93400082D770}" destId="{88C642FE-E346-465D-8A5A-5936A457DAD1}" srcOrd="1" destOrd="0" parTransId="{225578BC-3BD0-4294-9A40-2E77CEF91A4C}" sibTransId="{D08D5768-2D24-4FAC-9191-477B38D6DA05}"/>
    <dgm:cxn modelId="{EFF2ED75-E9AC-4B48-B3F2-5971B7523C4C}" srcId="{9B7D9526-8969-45C8-A28F-93400082D770}" destId="{5FAE9542-ED2B-4FF2-A911-A23EE6F6DDC5}" srcOrd="0" destOrd="0" parTransId="{DE52508F-1789-4A9F-9707-74924DD7E61E}" sibTransId="{CCF74DE4-26C9-45A4-82E6-70A784D8BBD1}"/>
    <dgm:cxn modelId="{D6909B59-9DF0-4AC9-8F1E-2F5A847EACF5}" type="presOf" srcId="{5FAE9542-ED2B-4FF2-A911-A23EE6F6DDC5}" destId="{C1D4B622-1C87-4F4A-B292-1823CF35D469}" srcOrd="0" destOrd="0" presId="urn:microsoft.com/office/officeart/2018/2/layout/IconVerticalSolidList"/>
    <dgm:cxn modelId="{E54609CB-887B-458F-8EDB-69EFD94E71B3}" type="presOf" srcId="{9B7D9526-8969-45C8-A28F-93400082D770}" destId="{09A38CE4-E368-4750-9444-162AFCA58891}" srcOrd="0" destOrd="0" presId="urn:microsoft.com/office/officeart/2018/2/layout/IconVerticalSolidList"/>
    <dgm:cxn modelId="{581AE8EA-7938-4859-B13F-3775F4EDC174}" type="presOf" srcId="{88C642FE-E346-465D-8A5A-5936A457DAD1}" destId="{49E5CB17-7B4C-41C2-9AE2-CF4B25E1B086}" srcOrd="0" destOrd="0" presId="urn:microsoft.com/office/officeart/2018/2/layout/IconVerticalSolidList"/>
    <dgm:cxn modelId="{01E5AEB6-33FA-407E-8B66-B1D216753DA2}" type="presParOf" srcId="{09A38CE4-E368-4750-9444-162AFCA58891}" destId="{138E70F6-4640-4F3A-B755-CAE18243AC10}" srcOrd="0" destOrd="0" presId="urn:microsoft.com/office/officeart/2018/2/layout/IconVerticalSolidList"/>
    <dgm:cxn modelId="{2AB88DC9-C783-4CFF-B99A-C3DA66A12973}" type="presParOf" srcId="{138E70F6-4640-4F3A-B755-CAE18243AC10}" destId="{E541CD7E-3771-4130-ACEF-6B941838B6F5}" srcOrd="0" destOrd="0" presId="urn:microsoft.com/office/officeart/2018/2/layout/IconVerticalSolidList"/>
    <dgm:cxn modelId="{C22E7B9D-863F-4A61-8492-613465A79AC1}" type="presParOf" srcId="{138E70F6-4640-4F3A-B755-CAE18243AC10}" destId="{10276274-7A25-420F-85AC-6F98D7C9368E}" srcOrd="1" destOrd="0" presId="urn:microsoft.com/office/officeart/2018/2/layout/IconVerticalSolidList"/>
    <dgm:cxn modelId="{E853B994-59A5-46A3-8622-0FA4C127DCD4}" type="presParOf" srcId="{138E70F6-4640-4F3A-B755-CAE18243AC10}" destId="{9BC13FE3-8807-4DAD-93E9-386EFDB6E8A9}" srcOrd="2" destOrd="0" presId="urn:microsoft.com/office/officeart/2018/2/layout/IconVerticalSolidList"/>
    <dgm:cxn modelId="{6B155BBF-1BF8-42D4-996F-AD0C73C696B4}" type="presParOf" srcId="{138E70F6-4640-4F3A-B755-CAE18243AC10}" destId="{C1D4B622-1C87-4F4A-B292-1823CF35D469}" srcOrd="3" destOrd="0" presId="urn:microsoft.com/office/officeart/2018/2/layout/IconVerticalSolidList"/>
    <dgm:cxn modelId="{4858E5DB-177F-440C-9D4F-BF0155B4DA2F}" type="presParOf" srcId="{09A38CE4-E368-4750-9444-162AFCA58891}" destId="{05E8CCB5-B0F0-4494-A3A6-7090E28C324F}" srcOrd="1" destOrd="0" presId="urn:microsoft.com/office/officeart/2018/2/layout/IconVerticalSolidList"/>
    <dgm:cxn modelId="{CF0BA6FC-A166-4E41-939C-FD4375C37175}" type="presParOf" srcId="{09A38CE4-E368-4750-9444-162AFCA58891}" destId="{0E5FA596-D84E-44F0-8B7E-717B787DB8B8}" srcOrd="2" destOrd="0" presId="urn:microsoft.com/office/officeart/2018/2/layout/IconVerticalSolidList"/>
    <dgm:cxn modelId="{A28F278F-8BE7-42DE-A537-7FCB39C830FB}" type="presParOf" srcId="{0E5FA596-D84E-44F0-8B7E-717B787DB8B8}" destId="{0B2EF1B2-1A9A-4AFF-9CC2-61C8648E5B3D}" srcOrd="0" destOrd="0" presId="urn:microsoft.com/office/officeart/2018/2/layout/IconVerticalSolidList"/>
    <dgm:cxn modelId="{069916D7-3B9D-4F72-BA55-81B1CDC91D15}" type="presParOf" srcId="{0E5FA596-D84E-44F0-8B7E-717B787DB8B8}" destId="{BBA7B180-528C-4707-B0B2-F161985BCC72}" srcOrd="1" destOrd="0" presId="urn:microsoft.com/office/officeart/2018/2/layout/IconVerticalSolidList"/>
    <dgm:cxn modelId="{3A953208-28F6-44B8-BC3E-D0A8A6B2DEE0}" type="presParOf" srcId="{0E5FA596-D84E-44F0-8B7E-717B787DB8B8}" destId="{BF1E764C-A1A9-4F33-9C72-82CE25FEF60A}" srcOrd="2" destOrd="0" presId="urn:microsoft.com/office/officeart/2018/2/layout/IconVerticalSolidList"/>
    <dgm:cxn modelId="{60C9A927-5331-4174-BE65-62D6DB1AA7D1}" type="presParOf" srcId="{0E5FA596-D84E-44F0-8B7E-717B787DB8B8}" destId="{49E5CB17-7B4C-41C2-9AE2-CF4B25E1B086}" srcOrd="3" destOrd="0" presId="urn:microsoft.com/office/officeart/2018/2/layout/IconVerticalSoli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027001-992F-4888-9910-06FC10A60E84}"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CDF96F64-2925-452F-A853-2C610DC35E08}">
      <dgm:prSet/>
      <dgm:spPr/>
      <dgm:t>
        <a:bodyPr/>
        <a:lstStyle/>
        <a:p>
          <a:pPr>
            <a:lnSpc>
              <a:spcPct val="100000"/>
            </a:lnSpc>
            <a:defRPr b="1"/>
          </a:pPr>
          <a:r>
            <a:rPr lang="en-US" dirty="0"/>
            <a:t>Digitization of trading platforms</a:t>
          </a:r>
        </a:p>
      </dgm:t>
    </dgm:pt>
    <dgm:pt modelId="{D5F47617-1A68-4906-BF89-CB3EFD9F9FF6}" type="parTrans" cxnId="{A4DA3AFE-8A60-445E-90E2-A4734EE15657}">
      <dgm:prSet/>
      <dgm:spPr/>
      <dgm:t>
        <a:bodyPr/>
        <a:lstStyle/>
        <a:p>
          <a:endParaRPr lang="en-US"/>
        </a:p>
      </dgm:t>
    </dgm:pt>
    <dgm:pt modelId="{544EA505-36FB-4A68-A9EF-4B3F4F564DE5}" type="sibTrans" cxnId="{A4DA3AFE-8A60-445E-90E2-A4734EE15657}">
      <dgm:prSet/>
      <dgm:spPr/>
      <dgm:t>
        <a:bodyPr/>
        <a:lstStyle/>
        <a:p>
          <a:endParaRPr lang="en-US"/>
        </a:p>
      </dgm:t>
    </dgm:pt>
    <dgm:pt modelId="{50EFC24A-3274-4661-94F6-D4E8EBD31390}">
      <dgm:prSet/>
      <dgm:spPr/>
      <dgm:t>
        <a:bodyPr/>
        <a:lstStyle/>
        <a:p>
          <a:pPr>
            <a:lnSpc>
              <a:spcPct val="100000"/>
            </a:lnSpc>
          </a:pPr>
          <a:r>
            <a:rPr lang="en-US"/>
            <a:t>The relentless rise of retail trading</a:t>
          </a:r>
        </a:p>
      </dgm:t>
    </dgm:pt>
    <dgm:pt modelId="{48C10ADD-32EA-466F-9765-78D34514A6B5}" type="parTrans" cxnId="{B776F199-BCAA-4B04-8EC1-664E17EE9A36}">
      <dgm:prSet/>
      <dgm:spPr/>
      <dgm:t>
        <a:bodyPr/>
        <a:lstStyle/>
        <a:p>
          <a:endParaRPr lang="en-US"/>
        </a:p>
      </dgm:t>
    </dgm:pt>
    <dgm:pt modelId="{C0769AFA-EB31-4CA3-BA82-3CBF9CFD426D}" type="sibTrans" cxnId="{B776F199-BCAA-4B04-8EC1-664E17EE9A36}">
      <dgm:prSet/>
      <dgm:spPr/>
      <dgm:t>
        <a:bodyPr/>
        <a:lstStyle/>
        <a:p>
          <a:endParaRPr lang="en-US"/>
        </a:p>
      </dgm:t>
    </dgm:pt>
    <dgm:pt modelId="{1AE48D69-CD4C-442B-99DF-6AF0B7371146}">
      <dgm:prSet/>
      <dgm:spPr/>
      <dgm:t>
        <a:bodyPr/>
        <a:lstStyle/>
        <a:p>
          <a:pPr>
            <a:lnSpc>
              <a:spcPct val="100000"/>
            </a:lnSpc>
          </a:pPr>
          <a:r>
            <a:rPr lang="en-US">
              <a:hlinkClick xmlns:r="http://schemas.openxmlformats.org/officeDocument/2006/relationships" r:id="rId1"/>
            </a:rPr>
            <a:t>GameStop short squeeze</a:t>
          </a:r>
          <a:endParaRPr lang="en-US"/>
        </a:p>
      </dgm:t>
    </dgm:pt>
    <dgm:pt modelId="{0018D07F-0743-43D5-A4A1-2B43449D6AE6}" type="parTrans" cxnId="{1E23675B-2196-4508-AC86-B6CDC120CF2C}">
      <dgm:prSet/>
      <dgm:spPr/>
      <dgm:t>
        <a:bodyPr/>
        <a:lstStyle/>
        <a:p>
          <a:endParaRPr lang="en-US"/>
        </a:p>
      </dgm:t>
    </dgm:pt>
    <dgm:pt modelId="{DE138FF9-0870-4D3D-8C25-A1ADD4EB1B60}" type="sibTrans" cxnId="{1E23675B-2196-4508-AC86-B6CDC120CF2C}">
      <dgm:prSet/>
      <dgm:spPr/>
      <dgm:t>
        <a:bodyPr/>
        <a:lstStyle/>
        <a:p>
          <a:endParaRPr lang="en-US"/>
        </a:p>
      </dgm:t>
    </dgm:pt>
    <dgm:pt modelId="{F7B592F3-5A0E-4E50-B465-E9CC03DE8C35}">
      <dgm:prSet/>
      <dgm:spPr/>
      <dgm:t>
        <a:bodyPr/>
        <a:lstStyle/>
        <a:p>
          <a:pPr>
            <a:lnSpc>
              <a:spcPct val="100000"/>
            </a:lnSpc>
            <a:defRPr b="1"/>
          </a:pPr>
          <a:r>
            <a:rPr lang="en-US"/>
            <a:t>Personal interest in Equity Trading</a:t>
          </a:r>
        </a:p>
      </dgm:t>
    </dgm:pt>
    <dgm:pt modelId="{DDC1EC74-0F98-4580-B027-456111C7FC77}" type="parTrans" cxnId="{2A120149-18AB-4F2A-8BBD-3E1156D8BC74}">
      <dgm:prSet/>
      <dgm:spPr/>
      <dgm:t>
        <a:bodyPr/>
        <a:lstStyle/>
        <a:p>
          <a:endParaRPr lang="en-US"/>
        </a:p>
      </dgm:t>
    </dgm:pt>
    <dgm:pt modelId="{D257BC13-EABE-4C8D-B9E5-5FFEB7FF7DBA}" type="sibTrans" cxnId="{2A120149-18AB-4F2A-8BBD-3E1156D8BC74}">
      <dgm:prSet/>
      <dgm:spPr/>
      <dgm:t>
        <a:bodyPr/>
        <a:lstStyle/>
        <a:p>
          <a:endParaRPr lang="en-US"/>
        </a:p>
      </dgm:t>
    </dgm:pt>
    <dgm:pt modelId="{CFC1660A-393A-4761-A2B3-FF52A3A1B74F}" type="pres">
      <dgm:prSet presAssocID="{7D027001-992F-4888-9910-06FC10A60E84}" presName="root" presStyleCnt="0">
        <dgm:presLayoutVars>
          <dgm:dir/>
          <dgm:resizeHandles val="exact"/>
        </dgm:presLayoutVars>
      </dgm:prSet>
      <dgm:spPr/>
    </dgm:pt>
    <dgm:pt modelId="{B1478F7E-DF2B-45EA-87B2-C4435523D88B}" type="pres">
      <dgm:prSet presAssocID="{CDF96F64-2925-452F-A853-2C610DC35E08}" presName="compNode" presStyleCnt="0"/>
      <dgm:spPr/>
    </dgm:pt>
    <dgm:pt modelId="{AA03EA54-D343-4E8C-899E-7A30A6815E3A}" type="pres">
      <dgm:prSet presAssocID="{CDF96F64-2925-452F-A853-2C610DC35E08}"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Smart Phone"/>
        </a:ext>
      </dgm:extLst>
    </dgm:pt>
    <dgm:pt modelId="{745EA45F-8AE5-4889-8CFC-575316355FCB}" type="pres">
      <dgm:prSet presAssocID="{CDF96F64-2925-452F-A853-2C610DC35E08}" presName="iconSpace" presStyleCnt="0"/>
      <dgm:spPr/>
    </dgm:pt>
    <dgm:pt modelId="{FF1D014D-CFD1-4CF3-A566-12F64A9CFCB2}" type="pres">
      <dgm:prSet presAssocID="{CDF96F64-2925-452F-A853-2C610DC35E08}" presName="parTx" presStyleLbl="revTx" presStyleIdx="0" presStyleCnt="4">
        <dgm:presLayoutVars>
          <dgm:chMax val="0"/>
          <dgm:chPref val="0"/>
        </dgm:presLayoutVars>
      </dgm:prSet>
      <dgm:spPr/>
    </dgm:pt>
    <dgm:pt modelId="{07F67460-D1BA-47A2-A8BD-B0D8D8C835D0}" type="pres">
      <dgm:prSet presAssocID="{CDF96F64-2925-452F-A853-2C610DC35E08}" presName="txSpace" presStyleCnt="0"/>
      <dgm:spPr/>
    </dgm:pt>
    <dgm:pt modelId="{70BE63D0-6771-41B2-8869-DB68C8EF13CD}" type="pres">
      <dgm:prSet presAssocID="{CDF96F64-2925-452F-A853-2C610DC35E08}" presName="desTx" presStyleLbl="revTx" presStyleIdx="1" presStyleCnt="4">
        <dgm:presLayoutVars/>
      </dgm:prSet>
      <dgm:spPr/>
    </dgm:pt>
    <dgm:pt modelId="{2F20ADC1-D1FB-4958-B361-AB158830C27F}" type="pres">
      <dgm:prSet presAssocID="{544EA505-36FB-4A68-A9EF-4B3F4F564DE5}" presName="sibTrans" presStyleCnt="0"/>
      <dgm:spPr/>
    </dgm:pt>
    <dgm:pt modelId="{F4A17445-6D12-4733-8361-D47AB878A7DA}" type="pres">
      <dgm:prSet presAssocID="{F7B592F3-5A0E-4E50-B465-E9CC03DE8C35}" presName="compNode" presStyleCnt="0"/>
      <dgm:spPr/>
    </dgm:pt>
    <dgm:pt modelId="{A19CAC82-19E9-45A4-86EF-68832A2DCF66}" type="pres">
      <dgm:prSet presAssocID="{F7B592F3-5A0E-4E50-B465-E9CC03DE8C35}"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Money"/>
        </a:ext>
      </dgm:extLst>
    </dgm:pt>
    <dgm:pt modelId="{13C54C69-E933-489F-8180-112D807549F0}" type="pres">
      <dgm:prSet presAssocID="{F7B592F3-5A0E-4E50-B465-E9CC03DE8C35}" presName="iconSpace" presStyleCnt="0"/>
      <dgm:spPr/>
    </dgm:pt>
    <dgm:pt modelId="{4A6E92B9-FE19-404C-8DDA-96957746BAC8}" type="pres">
      <dgm:prSet presAssocID="{F7B592F3-5A0E-4E50-B465-E9CC03DE8C35}" presName="parTx" presStyleLbl="revTx" presStyleIdx="2" presStyleCnt="4">
        <dgm:presLayoutVars>
          <dgm:chMax val="0"/>
          <dgm:chPref val="0"/>
        </dgm:presLayoutVars>
      </dgm:prSet>
      <dgm:spPr/>
    </dgm:pt>
    <dgm:pt modelId="{7B627B1B-C44D-4117-B5D1-4035B4B9C80D}" type="pres">
      <dgm:prSet presAssocID="{F7B592F3-5A0E-4E50-B465-E9CC03DE8C35}" presName="txSpace" presStyleCnt="0"/>
      <dgm:spPr/>
    </dgm:pt>
    <dgm:pt modelId="{10FD0CD0-41FB-401A-8675-9D7E851566BB}" type="pres">
      <dgm:prSet presAssocID="{F7B592F3-5A0E-4E50-B465-E9CC03DE8C35}" presName="desTx" presStyleLbl="revTx" presStyleIdx="3" presStyleCnt="4">
        <dgm:presLayoutVars/>
      </dgm:prSet>
      <dgm:spPr/>
    </dgm:pt>
  </dgm:ptLst>
  <dgm:cxnLst>
    <dgm:cxn modelId="{764F5635-E8B0-48CD-918F-9E5891CFA467}" type="presOf" srcId="{1AE48D69-CD4C-442B-99DF-6AF0B7371146}" destId="{70BE63D0-6771-41B2-8869-DB68C8EF13CD}" srcOrd="0" destOrd="1" presId="urn:microsoft.com/office/officeart/2018/5/layout/CenteredIconLabelDescriptionList"/>
    <dgm:cxn modelId="{B75CA43B-9634-4B4C-B6EE-8E5DDC4B77C6}" type="presOf" srcId="{F7B592F3-5A0E-4E50-B465-E9CC03DE8C35}" destId="{4A6E92B9-FE19-404C-8DDA-96957746BAC8}" srcOrd="0" destOrd="0" presId="urn:microsoft.com/office/officeart/2018/5/layout/CenteredIconLabelDescriptionList"/>
    <dgm:cxn modelId="{1E23675B-2196-4508-AC86-B6CDC120CF2C}" srcId="{CDF96F64-2925-452F-A853-2C610DC35E08}" destId="{1AE48D69-CD4C-442B-99DF-6AF0B7371146}" srcOrd="1" destOrd="0" parTransId="{0018D07F-0743-43D5-A4A1-2B43449D6AE6}" sibTransId="{DE138FF9-0870-4D3D-8C25-A1ADD4EB1B60}"/>
    <dgm:cxn modelId="{FEA40E47-7A35-48A1-ABA3-B0DDF53DD04A}" type="presOf" srcId="{7D027001-992F-4888-9910-06FC10A60E84}" destId="{CFC1660A-393A-4761-A2B3-FF52A3A1B74F}" srcOrd="0" destOrd="0" presId="urn:microsoft.com/office/officeart/2018/5/layout/CenteredIconLabelDescriptionList"/>
    <dgm:cxn modelId="{F9127768-D97F-4542-BCCA-341C319B131D}" type="presOf" srcId="{CDF96F64-2925-452F-A853-2C610DC35E08}" destId="{FF1D014D-CFD1-4CF3-A566-12F64A9CFCB2}" srcOrd="0" destOrd="0" presId="urn:microsoft.com/office/officeart/2018/5/layout/CenteredIconLabelDescriptionList"/>
    <dgm:cxn modelId="{2A120149-18AB-4F2A-8BBD-3E1156D8BC74}" srcId="{7D027001-992F-4888-9910-06FC10A60E84}" destId="{F7B592F3-5A0E-4E50-B465-E9CC03DE8C35}" srcOrd="1" destOrd="0" parTransId="{DDC1EC74-0F98-4580-B027-456111C7FC77}" sibTransId="{D257BC13-EABE-4C8D-B9E5-5FFEB7FF7DBA}"/>
    <dgm:cxn modelId="{B776F199-BCAA-4B04-8EC1-664E17EE9A36}" srcId="{CDF96F64-2925-452F-A853-2C610DC35E08}" destId="{50EFC24A-3274-4661-94F6-D4E8EBD31390}" srcOrd="0" destOrd="0" parTransId="{48C10ADD-32EA-466F-9765-78D34514A6B5}" sibTransId="{C0769AFA-EB31-4CA3-BA82-3CBF9CFD426D}"/>
    <dgm:cxn modelId="{511816EC-DA2B-4925-9E83-6A1E70F68120}" type="presOf" srcId="{50EFC24A-3274-4661-94F6-D4E8EBD31390}" destId="{70BE63D0-6771-41B2-8869-DB68C8EF13CD}" srcOrd="0" destOrd="0" presId="urn:microsoft.com/office/officeart/2018/5/layout/CenteredIconLabelDescriptionList"/>
    <dgm:cxn modelId="{A4DA3AFE-8A60-445E-90E2-A4734EE15657}" srcId="{7D027001-992F-4888-9910-06FC10A60E84}" destId="{CDF96F64-2925-452F-A853-2C610DC35E08}" srcOrd="0" destOrd="0" parTransId="{D5F47617-1A68-4906-BF89-CB3EFD9F9FF6}" sibTransId="{544EA505-36FB-4A68-A9EF-4B3F4F564DE5}"/>
    <dgm:cxn modelId="{663C474C-5F4E-4DFD-A9EE-B18F6D6F01AD}" type="presParOf" srcId="{CFC1660A-393A-4761-A2B3-FF52A3A1B74F}" destId="{B1478F7E-DF2B-45EA-87B2-C4435523D88B}" srcOrd="0" destOrd="0" presId="urn:microsoft.com/office/officeart/2018/5/layout/CenteredIconLabelDescriptionList"/>
    <dgm:cxn modelId="{851EF964-58D1-4E6B-B58A-83253DC57467}" type="presParOf" srcId="{B1478F7E-DF2B-45EA-87B2-C4435523D88B}" destId="{AA03EA54-D343-4E8C-899E-7A30A6815E3A}" srcOrd="0" destOrd="0" presId="urn:microsoft.com/office/officeart/2018/5/layout/CenteredIconLabelDescriptionList"/>
    <dgm:cxn modelId="{BA2C42EF-F014-4FB8-BF76-A4762A8A76D2}" type="presParOf" srcId="{B1478F7E-DF2B-45EA-87B2-C4435523D88B}" destId="{745EA45F-8AE5-4889-8CFC-575316355FCB}" srcOrd="1" destOrd="0" presId="urn:microsoft.com/office/officeart/2018/5/layout/CenteredIconLabelDescriptionList"/>
    <dgm:cxn modelId="{32EC9886-B527-49C9-998A-09AE8BDF798A}" type="presParOf" srcId="{B1478F7E-DF2B-45EA-87B2-C4435523D88B}" destId="{FF1D014D-CFD1-4CF3-A566-12F64A9CFCB2}" srcOrd="2" destOrd="0" presId="urn:microsoft.com/office/officeart/2018/5/layout/CenteredIconLabelDescriptionList"/>
    <dgm:cxn modelId="{BCC902CF-78F5-4B5D-A494-D9A209BB7BF4}" type="presParOf" srcId="{B1478F7E-DF2B-45EA-87B2-C4435523D88B}" destId="{07F67460-D1BA-47A2-A8BD-B0D8D8C835D0}" srcOrd="3" destOrd="0" presId="urn:microsoft.com/office/officeart/2018/5/layout/CenteredIconLabelDescriptionList"/>
    <dgm:cxn modelId="{6D83DB1C-8964-490A-8949-1E1FCBF064C8}" type="presParOf" srcId="{B1478F7E-DF2B-45EA-87B2-C4435523D88B}" destId="{70BE63D0-6771-41B2-8869-DB68C8EF13CD}" srcOrd="4" destOrd="0" presId="urn:microsoft.com/office/officeart/2018/5/layout/CenteredIconLabelDescriptionList"/>
    <dgm:cxn modelId="{E9331650-EACF-4AE8-BBE2-36B2E8A2866E}" type="presParOf" srcId="{CFC1660A-393A-4761-A2B3-FF52A3A1B74F}" destId="{2F20ADC1-D1FB-4958-B361-AB158830C27F}" srcOrd="1" destOrd="0" presId="urn:microsoft.com/office/officeart/2018/5/layout/CenteredIconLabelDescriptionList"/>
    <dgm:cxn modelId="{D526BFD7-4F1B-4E77-9E7C-9FED1AD87F46}" type="presParOf" srcId="{CFC1660A-393A-4761-A2B3-FF52A3A1B74F}" destId="{F4A17445-6D12-4733-8361-D47AB878A7DA}" srcOrd="2" destOrd="0" presId="urn:microsoft.com/office/officeart/2018/5/layout/CenteredIconLabelDescriptionList"/>
    <dgm:cxn modelId="{F38B075F-BBAD-4EF2-B1C7-EDFA51583FBC}" type="presParOf" srcId="{F4A17445-6D12-4733-8361-D47AB878A7DA}" destId="{A19CAC82-19E9-45A4-86EF-68832A2DCF66}" srcOrd="0" destOrd="0" presId="urn:microsoft.com/office/officeart/2018/5/layout/CenteredIconLabelDescriptionList"/>
    <dgm:cxn modelId="{A15C8AF8-A851-49E1-BB39-F028E1DD9424}" type="presParOf" srcId="{F4A17445-6D12-4733-8361-D47AB878A7DA}" destId="{13C54C69-E933-489F-8180-112D807549F0}" srcOrd="1" destOrd="0" presId="urn:microsoft.com/office/officeart/2018/5/layout/CenteredIconLabelDescriptionList"/>
    <dgm:cxn modelId="{931CD049-4489-41FA-88BE-D15BF2013E8C}" type="presParOf" srcId="{F4A17445-6D12-4733-8361-D47AB878A7DA}" destId="{4A6E92B9-FE19-404C-8DDA-96957746BAC8}" srcOrd="2" destOrd="0" presId="urn:microsoft.com/office/officeart/2018/5/layout/CenteredIconLabelDescriptionList"/>
    <dgm:cxn modelId="{3D386C70-8E0C-4E24-A6C5-316610900F65}" type="presParOf" srcId="{F4A17445-6D12-4733-8361-D47AB878A7DA}" destId="{7B627B1B-C44D-4117-B5D1-4035B4B9C80D}" srcOrd="3" destOrd="0" presId="urn:microsoft.com/office/officeart/2018/5/layout/CenteredIconLabelDescriptionList"/>
    <dgm:cxn modelId="{B0A7FFD7-98D5-47D3-A247-FD596D258277}" type="presParOf" srcId="{F4A17445-6D12-4733-8361-D47AB878A7DA}" destId="{10FD0CD0-41FB-401A-8675-9D7E851566BB}"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0143521-B3F7-49EE-81E1-D337A8F26784}" type="doc">
      <dgm:prSet loTypeId="urn:microsoft.com/office/officeart/2005/8/layout/list1#1" loCatId="list" qsTypeId="urn:microsoft.com/office/officeart/2005/8/quickstyle/simple1#1" qsCatId="simple" csTypeId="urn:microsoft.com/office/officeart/2005/8/colors/colorful2#1" csCatId="colorful" phldr="1"/>
      <dgm:spPr/>
      <dgm:t>
        <a:bodyPr/>
        <a:lstStyle/>
        <a:p>
          <a:endParaRPr lang="en-US"/>
        </a:p>
      </dgm:t>
    </dgm:pt>
    <dgm:pt modelId="{94BED6AA-20B8-4B6D-98F6-C4CBC266E7C5}">
      <dgm:prSet/>
      <dgm:spPr/>
      <dgm:t>
        <a:bodyPr/>
        <a:lstStyle/>
        <a:p>
          <a:pPr>
            <a:lnSpc>
              <a:spcPct val="100000"/>
            </a:lnSpc>
          </a:pPr>
          <a:r>
            <a:rPr lang="en-US"/>
            <a:t>Similarities:</a:t>
          </a:r>
        </a:p>
      </dgm:t>
    </dgm:pt>
    <dgm:pt modelId="{F08C03AC-141C-4D97-B798-516B057347B1}" type="parTrans" cxnId="{C8A07820-9951-4941-9493-F5B694DC9DA7}">
      <dgm:prSet/>
      <dgm:spPr/>
      <dgm:t>
        <a:bodyPr/>
        <a:lstStyle/>
        <a:p>
          <a:endParaRPr lang="en-US"/>
        </a:p>
      </dgm:t>
    </dgm:pt>
    <dgm:pt modelId="{7863FAB8-13FA-4373-B70C-31396DC273A3}" type="sibTrans" cxnId="{C8A07820-9951-4941-9493-F5B694DC9DA7}">
      <dgm:prSet/>
      <dgm:spPr/>
      <dgm:t>
        <a:bodyPr/>
        <a:lstStyle/>
        <a:p>
          <a:endParaRPr lang="en-US"/>
        </a:p>
      </dgm:t>
    </dgm:pt>
    <dgm:pt modelId="{783B5F03-87CF-4C47-99D6-BE02033E20C9}">
      <dgm:prSet/>
      <dgm:spPr/>
      <dgm:t>
        <a:bodyPr/>
        <a:lstStyle/>
        <a:p>
          <a:pPr>
            <a:lnSpc>
              <a:spcPct val="100000"/>
            </a:lnSpc>
          </a:pPr>
          <a:r>
            <a:rPr lang="en-US" dirty="0"/>
            <a:t>Study the </a:t>
          </a:r>
          <a:r>
            <a:rPr lang="en-US" b="1" u="sng" dirty="0"/>
            <a:t>correlation</a:t>
          </a:r>
          <a:r>
            <a:rPr lang="en-US" dirty="0"/>
            <a:t> between stock market and retail traders’ sentiment</a:t>
          </a:r>
        </a:p>
      </dgm:t>
    </dgm:pt>
    <dgm:pt modelId="{03DB114C-C02F-4220-AB33-8315CD2D2602}" type="parTrans" cxnId="{17BED740-E256-498D-B562-80EB904E7FA0}">
      <dgm:prSet/>
      <dgm:spPr/>
      <dgm:t>
        <a:bodyPr/>
        <a:lstStyle/>
        <a:p>
          <a:endParaRPr lang="en-US"/>
        </a:p>
      </dgm:t>
    </dgm:pt>
    <dgm:pt modelId="{9C3AC8DC-0979-4B1D-9E9E-20557050AD00}" type="sibTrans" cxnId="{17BED740-E256-498D-B562-80EB904E7FA0}">
      <dgm:prSet/>
      <dgm:spPr/>
      <dgm:t>
        <a:bodyPr/>
        <a:lstStyle/>
        <a:p>
          <a:endParaRPr lang="en-US"/>
        </a:p>
      </dgm:t>
    </dgm:pt>
    <dgm:pt modelId="{99A02676-2CF9-4F9B-A2B2-E11AE5245397}">
      <dgm:prSet/>
      <dgm:spPr/>
      <dgm:t>
        <a:bodyPr/>
        <a:lstStyle/>
        <a:p>
          <a:pPr>
            <a:lnSpc>
              <a:spcPct val="100000"/>
            </a:lnSpc>
          </a:pPr>
          <a:r>
            <a:rPr lang="en-US" dirty="0"/>
            <a:t>Build models to </a:t>
          </a:r>
          <a:r>
            <a:rPr lang="en-US" b="1" u="sng" dirty="0"/>
            <a:t>predict</a:t>
          </a:r>
          <a:r>
            <a:rPr lang="en-US" dirty="0"/>
            <a:t> stock return</a:t>
          </a:r>
        </a:p>
      </dgm:t>
    </dgm:pt>
    <dgm:pt modelId="{659EBAA6-562F-4E5A-B382-BC0E7A90ABFB}" type="parTrans" cxnId="{09BA361F-3F0B-4FB9-9E6D-5D4CF6237DD0}">
      <dgm:prSet/>
      <dgm:spPr/>
      <dgm:t>
        <a:bodyPr/>
        <a:lstStyle/>
        <a:p>
          <a:endParaRPr lang="en-US"/>
        </a:p>
      </dgm:t>
    </dgm:pt>
    <dgm:pt modelId="{B343CCAC-49C9-4D2E-8A34-D2AF44FB800A}" type="sibTrans" cxnId="{09BA361F-3F0B-4FB9-9E6D-5D4CF6237DD0}">
      <dgm:prSet/>
      <dgm:spPr/>
      <dgm:t>
        <a:bodyPr/>
        <a:lstStyle/>
        <a:p>
          <a:endParaRPr lang="en-US"/>
        </a:p>
      </dgm:t>
    </dgm:pt>
    <dgm:pt modelId="{3B3F23A9-9368-4FF8-9628-011B9433666D}">
      <dgm:prSet/>
      <dgm:spPr/>
      <dgm:t>
        <a:bodyPr/>
        <a:lstStyle/>
        <a:p>
          <a:pPr>
            <a:lnSpc>
              <a:spcPct val="100000"/>
            </a:lnSpc>
          </a:pPr>
          <a:r>
            <a:rPr lang="en-US"/>
            <a:t>Uniqueness</a:t>
          </a:r>
        </a:p>
      </dgm:t>
    </dgm:pt>
    <dgm:pt modelId="{64C214AA-E8CD-46F1-945C-8FBA5C339EC7}" type="parTrans" cxnId="{88697ADF-E79E-4545-8C5B-6A3C96ABEA75}">
      <dgm:prSet/>
      <dgm:spPr/>
      <dgm:t>
        <a:bodyPr/>
        <a:lstStyle/>
        <a:p>
          <a:endParaRPr lang="en-US"/>
        </a:p>
      </dgm:t>
    </dgm:pt>
    <dgm:pt modelId="{C948E9B6-7EA6-45A9-BE7C-73FF13D76FA8}" type="sibTrans" cxnId="{88697ADF-E79E-4545-8C5B-6A3C96ABEA75}">
      <dgm:prSet/>
      <dgm:spPr/>
      <dgm:t>
        <a:bodyPr/>
        <a:lstStyle/>
        <a:p>
          <a:endParaRPr lang="en-US"/>
        </a:p>
      </dgm:t>
    </dgm:pt>
    <dgm:pt modelId="{29232304-F197-4F19-A308-C88511292A9E}">
      <dgm:prSet/>
      <dgm:spPr/>
      <dgm:t>
        <a:bodyPr/>
        <a:lstStyle/>
        <a:p>
          <a:pPr>
            <a:lnSpc>
              <a:spcPct val="100000"/>
            </a:lnSpc>
          </a:pPr>
          <a:r>
            <a:rPr lang="en-US" dirty="0"/>
            <a:t>Implement a </a:t>
          </a:r>
          <a:r>
            <a:rPr lang="en-US" b="1" u="sng" dirty="0"/>
            <a:t>dynamic approach </a:t>
          </a:r>
          <a:r>
            <a:rPr lang="en-US" dirty="0"/>
            <a:t>to make short to mid term (one week) prediction </a:t>
          </a:r>
        </a:p>
      </dgm:t>
    </dgm:pt>
    <dgm:pt modelId="{56E228EC-845F-47B9-850A-9118EEAF286B}" type="parTrans" cxnId="{D6F4B180-8AAF-4C99-B348-99B982CCC24A}">
      <dgm:prSet/>
      <dgm:spPr/>
      <dgm:t>
        <a:bodyPr/>
        <a:lstStyle/>
        <a:p>
          <a:endParaRPr lang="en-US"/>
        </a:p>
      </dgm:t>
    </dgm:pt>
    <dgm:pt modelId="{C4ABA87D-7618-45AC-9C5A-F1775AE53EE5}" type="sibTrans" cxnId="{D6F4B180-8AAF-4C99-B348-99B982CCC24A}">
      <dgm:prSet/>
      <dgm:spPr/>
      <dgm:t>
        <a:bodyPr/>
        <a:lstStyle/>
        <a:p>
          <a:endParaRPr lang="en-US"/>
        </a:p>
      </dgm:t>
    </dgm:pt>
    <dgm:pt modelId="{2B082865-4192-4319-9011-EC5FAA6A9E70}">
      <dgm:prSet/>
      <dgm:spPr/>
      <dgm:t>
        <a:bodyPr/>
        <a:lstStyle/>
        <a:p>
          <a:pPr>
            <a:lnSpc>
              <a:spcPct val="100000"/>
            </a:lnSpc>
          </a:pPr>
          <a:r>
            <a:rPr lang="en-US" dirty="0"/>
            <a:t>Focus on both loss and </a:t>
          </a:r>
          <a:r>
            <a:rPr lang="en-US" b="1" u="sng" dirty="0"/>
            <a:t>gain</a:t>
          </a:r>
        </a:p>
      </dgm:t>
    </dgm:pt>
    <dgm:pt modelId="{710C6B4C-8A33-4681-90E1-6F785CB95183}" type="parTrans" cxnId="{3F22CF34-295B-4907-A5CC-6F4A68B0965C}">
      <dgm:prSet/>
      <dgm:spPr/>
      <dgm:t>
        <a:bodyPr/>
        <a:lstStyle/>
        <a:p>
          <a:endParaRPr lang="en-US"/>
        </a:p>
      </dgm:t>
    </dgm:pt>
    <dgm:pt modelId="{401AFC5A-0C2A-407E-9096-1929B2468677}" type="sibTrans" cxnId="{3F22CF34-295B-4907-A5CC-6F4A68B0965C}">
      <dgm:prSet/>
      <dgm:spPr/>
      <dgm:t>
        <a:bodyPr/>
        <a:lstStyle/>
        <a:p>
          <a:endParaRPr lang="en-US"/>
        </a:p>
      </dgm:t>
    </dgm:pt>
    <dgm:pt modelId="{553E6F11-1C98-4B13-964F-5B07379B3B45}">
      <dgm:prSet/>
      <dgm:spPr/>
      <dgm:t>
        <a:bodyPr/>
        <a:lstStyle/>
        <a:p>
          <a:pPr>
            <a:lnSpc>
              <a:spcPct val="100000"/>
            </a:lnSpc>
          </a:pPr>
          <a:r>
            <a:rPr lang="en-US" dirty="0"/>
            <a:t>Incorporate </a:t>
          </a:r>
          <a:r>
            <a:rPr lang="en-US" b="1" u="sng" dirty="0"/>
            <a:t>sentiment analysis </a:t>
          </a:r>
          <a:r>
            <a:rPr lang="en-US" dirty="0"/>
            <a:t>into model</a:t>
          </a:r>
        </a:p>
      </dgm:t>
    </dgm:pt>
    <dgm:pt modelId="{1328C4BC-3A9F-48F8-AE7E-52468D6BD0E6}" type="parTrans" cxnId="{1B6A62BD-612F-44BA-8B3D-F61B6932B8BE}">
      <dgm:prSet/>
      <dgm:spPr/>
      <dgm:t>
        <a:bodyPr/>
        <a:lstStyle/>
        <a:p>
          <a:endParaRPr lang="en-US"/>
        </a:p>
      </dgm:t>
    </dgm:pt>
    <dgm:pt modelId="{81914171-34A2-4DC6-BEB5-3A36C1EEFDAC}" type="sibTrans" cxnId="{1B6A62BD-612F-44BA-8B3D-F61B6932B8BE}">
      <dgm:prSet/>
      <dgm:spPr/>
      <dgm:t>
        <a:bodyPr/>
        <a:lstStyle/>
        <a:p>
          <a:endParaRPr lang="en-US"/>
        </a:p>
      </dgm:t>
    </dgm:pt>
    <dgm:pt modelId="{940AB1B8-31F0-482E-AB7E-20EDA6827836}" type="pres">
      <dgm:prSet presAssocID="{B0143521-B3F7-49EE-81E1-D337A8F26784}" presName="linear" presStyleCnt="0">
        <dgm:presLayoutVars>
          <dgm:dir/>
          <dgm:animLvl val="lvl"/>
          <dgm:resizeHandles val="exact"/>
        </dgm:presLayoutVars>
      </dgm:prSet>
      <dgm:spPr/>
    </dgm:pt>
    <dgm:pt modelId="{DC98DF1F-9E28-4C72-BC41-D80F096B1268}" type="pres">
      <dgm:prSet presAssocID="{94BED6AA-20B8-4B6D-98F6-C4CBC266E7C5}" presName="parentLin" presStyleCnt="0"/>
      <dgm:spPr/>
    </dgm:pt>
    <dgm:pt modelId="{29A8FEE7-C8FB-46E8-AD66-6B2412059858}" type="pres">
      <dgm:prSet presAssocID="{94BED6AA-20B8-4B6D-98F6-C4CBC266E7C5}" presName="parentLeftMargin" presStyleLbl="node1" presStyleIdx="0" presStyleCnt="2"/>
      <dgm:spPr/>
    </dgm:pt>
    <dgm:pt modelId="{3D78E7DC-E549-4121-9EC8-783C9EC0AC04}" type="pres">
      <dgm:prSet presAssocID="{94BED6AA-20B8-4B6D-98F6-C4CBC266E7C5}" presName="parentText" presStyleLbl="node1" presStyleIdx="0" presStyleCnt="2">
        <dgm:presLayoutVars>
          <dgm:chMax val="0"/>
          <dgm:bulletEnabled val="1"/>
        </dgm:presLayoutVars>
      </dgm:prSet>
      <dgm:spPr/>
    </dgm:pt>
    <dgm:pt modelId="{BB1CCB41-C370-4902-8C86-95F957158353}" type="pres">
      <dgm:prSet presAssocID="{94BED6AA-20B8-4B6D-98F6-C4CBC266E7C5}" presName="negativeSpace" presStyleCnt="0"/>
      <dgm:spPr/>
    </dgm:pt>
    <dgm:pt modelId="{4EC703AE-C60D-48F0-BCB2-9FE16DB1B6E5}" type="pres">
      <dgm:prSet presAssocID="{94BED6AA-20B8-4B6D-98F6-C4CBC266E7C5}" presName="childText" presStyleLbl="conFgAcc1" presStyleIdx="0" presStyleCnt="2">
        <dgm:presLayoutVars>
          <dgm:bulletEnabled val="1"/>
        </dgm:presLayoutVars>
      </dgm:prSet>
      <dgm:spPr/>
    </dgm:pt>
    <dgm:pt modelId="{A3BA6804-DDB5-44F7-B19D-7301018130F5}" type="pres">
      <dgm:prSet presAssocID="{7863FAB8-13FA-4373-B70C-31396DC273A3}" presName="spaceBetweenRectangles" presStyleCnt="0"/>
      <dgm:spPr/>
    </dgm:pt>
    <dgm:pt modelId="{82C44835-B2D2-4F37-84AA-A9B04521242B}" type="pres">
      <dgm:prSet presAssocID="{3B3F23A9-9368-4FF8-9628-011B9433666D}" presName="parentLin" presStyleCnt="0"/>
      <dgm:spPr/>
    </dgm:pt>
    <dgm:pt modelId="{645333B6-97E4-40DA-84CF-595DA3FCB3AF}" type="pres">
      <dgm:prSet presAssocID="{3B3F23A9-9368-4FF8-9628-011B9433666D}" presName="parentLeftMargin" presStyleLbl="node1" presStyleIdx="0" presStyleCnt="2"/>
      <dgm:spPr/>
    </dgm:pt>
    <dgm:pt modelId="{F27E2B59-372A-402C-B697-3DE712A58854}" type="pres">
      <dgm:prSet presAssocID="{3B3F23A9-9368-4FF8-9628-011B9433666D}" presName="parentText" presStyleLbl="node1" presStyleIdx="1" presStyleCnt="2">
        <dgm:presLayoutVars>
          <dgm:chMax val="0"/>
          <dgm:bulletEnabled val="1"/>
        </dgm:presLayoutVars>
      </dgm:prSet>
      <dgm:spPr/>
    </dgm:pt>
    <dgm:pt modelId="{8A4A7EE2-F414-4147-926A-63E463288E88}" type="pres">
      <dgm:prSet presAssocID="{3B3F23A9-9368-4FF8-9628-011B9433666D}" presName="negativeSpace" presStyleCnt="0"/>
      <dgm:spPr/>
    </dgm:pt>
    <dgm:pt modelId="{1B0A7A31-21EB-4189-8994-DEC93D450867}" type="pres">
      <dgm:prSet presAssocID="{3B3F23A9-9368-4FF8-9628-011B9433666D}" presName="childText" presStyleLbl="conFgAcc1" presStyleIdx="1" presStyleCnt="2">
        <dgm:presLayoutVars>
          <dgm:bulletEnabled val="1"/>
        </dgm:presLayoutVars>
      </dgm:prSet>
      <dgm:spPr/>
    </dgm:pt>
  </dgm:ptLst>
  <dgm:cxnLst>
    <dgm:cxn modelId="{80ED2809-04C7-42BB-9684-38BBFB236999}" type="presOf" srcId="{553E6F11-1C98-4B13-964F-5B07379B3B45}" destId="{1B0A7A31-21EB-4189-8994-DEC93D450867}" srcOrd="0" destOrd="2" presId="urn:microsoft.com/office/officeart/2005/8/layout/list1#1"/>
    <dgm:cxn modelId="{2E29D417-6FCB-4661-ABB5-95B214866AC3}" type="presOf" srcId="{94BED6AA-20B8-4B6D-98F6-C4CBC266E7C5}" destId="{3D78E7DC-E549-4121-9EC8-783C9EC0AC04}" srcOrd="1" destOrd="0" presId="urn:microsoft.com/office/officeart/2005/8/layout/list1#1"/>
    <dgm:cxn modelId="{09BA361F-3F0B-4FB9-9E6D-5D4CF6237DD0}" srcId="{94BED6AA-20B8-4B6D-98F6-C4CBC266E7C5}" destId="{99A02676-2CF9-4F9B-A2B2-E11AE5245397}" srcOrd="1" destOrd="0" parTransId="{659EBAA6-562F-4E5A-B382-BC0E7A90ABFB}" sibTransId="{B343CCAC-49C9-4D2E-8A34-D2AF44FB800A}"/>
    <dgm:cxn modelId="{C8A07820-9951-4941-9493-F5B694DC9DA7}" srcId="{B0143521-B3F7-49EE-81E1-D337A8F26784}" destId="{94BED6AA-20B8-4B6D-98F6-C4CBC266E7C5}" srcOrd="0" destOrd="0" parTransId="{F08C03AC-141C-4D97-B798-516B057347B1}" sibTransId="{7863FAB8-13FA-4373-B70C-31396DC273A3}"/>
    <dgm:cxn modelId="{3F22CF34-295B-4907-A5CC-6F4A68B0965C}" srcId="{3B3F23A9-9368-4FF8-9628-011B9433666D}" destId="{2B082865-4192-4319-9011-EC5FAA6A9E70}" srcOrd="1" destOrd="0" parTransId="{710C6B4C-8A33-4681-90E1-6F785CB95183}" sibTransId="{401AFC5A-0C2A-407E-9096-1929B2468677}"/>
    <dgm:cxn modelId="{1597163C-375D-4D01-A618-A4F0C08657F8}" type="presOf" srcId="{3B3F23A9-9368-4FF8-9628-011B9433666D}" destId="{645333B6-97E4-40DA-84CF-595DA3FCB3AF}" srcOrd="0" destOrd="0" presId="urn:microsoft.com/office/officeart/2005/8/layout/list1#1"/>
    <dgm:cxn modelId="{17BED740-E256-498D-B562-80EB904E7FA0}" srcId="{94BED6AA-20B8-4B6D-98F6-C4CBC266E7C5}" destId="{783B5F03-87CF-4C47-99D6-BE02033E20C9}" srcOrd="0" destOrd="0" parTransId="{03DB114C-C02F-4220-AB33-8315CD2D2602}" sibTransId="{9C3AC8DC-0979-4B1D-9E9E-20557050AD00}"/>
    <dgm:cxn modelId="{08504E41-B4AA-4C4E-9B52-078F3F198034}" type="presOf" srcId="{94BED6AA-20B8-4B6D-98F6-C4CBC266E7C5}" destId="{29A8FEE7-C8FB-46E8-AD66-6B2412059858}" srcOrd="0" destOrd="0" presId="urn:microsoft.com/office/officeart/2005/8/layout/list1#1"/>
    <dgm:cxn modelId="{65DFEC47-1F14-46E3-9215-F1AE5D61A543}" type="presOf" srcId="{99A02676-2CF9-4F9B-A2B2-E11AE5245397}" destId="{4EC703AE-C60D-48F0-BCB2-9FE16DB1B6E5}" srcOrd="0" destOrd="1" presId="urn:microsoft.com/office/officeart/2005/8/layout/list1#1"/>
    <dgm:cxn modelId="{BE799552-F647-4583-A07F-0889D49C10D4}" type="presOf" srcId="{783B5F03-87CF-4C47-99D6-BE02033E20C9}" destId="{4EC703AE-C60D-48F0-BCB2-9FE16DB1B6E5}" srcOrd="0" destOrd="0" presId="urn:microsoft.com/office/officeart/2005/8/layout/list1#1"/>
    <dgm:cxn modelId="{E82A4C79-658B-42A1-B6E7-A3696EAB60B0}" type="presOf" srcId="{29232304-F197-4F19-A308-C88511292A9E}" destId="{1B0A7A31-21EB-4189-8994-DEC93D450867}" srcOrd="0" destOrd="0" presId="urn:microsoft.com/office/officeart/2005/8/layout/list1#1"/>
    <dgm:cxn modelId="{D6F4B180-8AAF-4C99-B348-99B982CCC24A}" srcId="{3B3F23A9-9368-4FF8-9628-011B9433666D}" destId="{29232304-F197-4F19-A308-C88511292A9E}" srcOrd="0" destOrd="0" parTransId="{56E228EC-845F-47B9-850A-9118EEAF286B}" sibTransId="{C4ABA87D-7618-45AC-9C5A-F1775AE53EE5}"/>
    <dgm:cxn modelId="{14B449B7-2C0F-43DC-9613-8397FA8254E0}" type="presOf" srcId="{2B082865-4192-4319-9011-EC5FAA6A9E70}" destId="{1B0A7A31-21EB-4189-8994-DEC93D450867}" srcOrd="0" destOrd="1" presId="urn:microsoft.com/office/officeart/2005/8/layout/list1#1"/>
    <dgm:cxn modelId="{1B6A62BD-612F-44BA-8B3D-F61B6932B8BE}" srcId="{3B3F23A9-9368-4FF8-9628-011B9433666D}" destId="{553E6F11-1C98-4B13-964F-5B07379B3B45}" srcOrd="2" destOrd="0" parTransId="{1328C4BC-3A9F-48F8-AE7E-52468D6BD0E6}" sibTransId="{81914171-34A2-4DC6-BEB5-3A36C1EEFDAC}"/>
    <dgm:cxn modelId="{67C4CDDE-FF09-4AAA-9CBA-11899F9D88FA}" type="presOf" srcId="{3B3F23A9-9368-4FF8-9628-011B9433666D}" destId="{F27E2B59-372A-402C-B697-3DE712A58854}" srcOrd="1" destOrd="0" presId="urn:microsoft.com/office/officeart/2005/8/layout/list1#1"/>
    <dgm:cxn modelId="{88697ADF-E79E-4545-8C5B-6A3C96ABEA75}" srcId="{B0143521-B3F7-49EE-81E1-D337A8F26784}" destId="{3B3F23A9-9368-4FF8-9628-011B9433666D}" srcOrd="1" destOrd="0" parTransId="{64C214AA-E8CD-46F1-945C-8FBA5C339EC7}" sibTransId="{C948E9B6-7EA6-45A9-BE7C-73FF13D76FA8}"/>
    <dgm:cxn modelId="{002AFADF-9CE8-4700-A241-243B15405FEA}" type="presOf" srcId="{B0143521-B3F7-49EE-81E1-D337A8F26784}" destId="{940AB1B8-31F0-482E-AB7E-20EDA6827836}" srcOrd="0" destOrd="0" presId="urn:microsoft.com/office/officeart/2005/8/layout/list1#1"/>
    <dgm:cxn modelId="{8AAFD1ED-5EB1-4E85-93BC-8C82769AA13F}" type="presParOf" srcId="{940AB1B8-31F0-482E-AB7E-20EDA6827836}" destId="{DC98DF1F-9E28-4C72-BC41-D80F096B1268}" srcOrd="0" destOrd="0" presId="urn:microsoft.com/office/officeart/2005/8/layout/list1#1"/>
    <dgm:cxn modelId="{FBEA797A-28AB-4C73-9D4C-53B34BADB1FC}" type="presParOf" srcId="{DC98DF1F-9E28-4C72-BC41-D80F096B1268}" destId="{29A8FEE7-C8FB-46E8-AD66-6B2412059858}" srcOrd="0" destOrd="0" presId="urn:microsoft.com/office/officeart/2005/8/layout/list1#1"/>
    <dgm:cxn modelId="{32168D37-2F55-4595-9A0D-05F50A00FE5E}" type="presParOf" srcId="{DC98DF1F-9E28-4C72-BC41-D80F096B1268}" destId="{3D78E7DC-E549-4121-9EC8-783C9EC0AC04}" srcOrd="1" destOrd="0" presId="urn:microsoft.com/office/officeart/2005/8/layout/list1#1"/>
    <dgm:cxn modelId="{DAD6C608-CB75-4E76-A19A-4E2FFE6FA80F}" type="presParOf" srcId="{940AB1B8-31F0-482E-AB7E-20EDA6827836}" destId="{BB1CCB41-C370-4902-8C86-95F957158353}" srcOrd="1" destOrd="0" presId="urn:microsoft.com/office/officeart/2005/8/layout/list1#1"/>
    <dgm:cxn modelId="{EF977F8D-7815-421A-A0D6-A967E7553380}" type="presParOf" srcId="{940AB1B8-31F0-482E-AB7E-20EDA6827836}" destId="{4EC703AE-C60D-48F0-BCB2-9FE16DB1B6E5}" srcOrd="2" destOrd="0" presId="urn:microsoft.com/office/officeart/2005/8/layout/list1#1"/>
    <dgm:cxn modelId="{7BF87A46-A74D-42C3-BF34-D120CE614AD9}" type="presParOf" srcId="{940AB1B8-31F0-482E-AB7E-20EDA6827836}" destId="{A3BA6804-DDB5-44F7-B19D-7301018130F5}" srcOrd="3" destOrd="0" presId="urn:microsoft.com/office/officeart/2005/8/layout/list1#1"/>
    <dgm:cxn modelId="{70A48960-0CC8-45C5-866D-446E29D769AA}" type="presParOf" srcId="{940AB1B8-31F0-482E-AB7E-20EDA6827836}" destId="{82C44835-B2D2-4F37-84AA-A9B04521242B}" srcOrd="4" destOrd="0" presId="urn:microsoft.com/office/officeart/2005/8/layout/list1#1"/>
    <dgm:cxn modelId="{D9117AF5-0054-43BD-B5A3-FE76ADDF3099}" type="presParOf" srcId="{82C44835-B2D2-4F37-84AA-A9B04521242B}" destId="{645333B6-97E4-40DA-84CF-595DA3FCB3AF}" srcOrd="0" destOrd="0" presId="urn:microsoft.com/office/officeart/2005/8/layout/list1#1"/>
    <dgm:cxn modelId="{124CF4BD-3F5A-4432-89DD-0A46EC174385}" type="presParOf" srcId="{82C44835-B2D2-4F37-84AA-A9B04521242B}" destId="{F27E2B59-372A-402C-B697-3DE712A58854}" srcOrd="1" destOrd="0" presId="urn:microsoft.com/office/officeart/2005/8/layout/list1#1"/>
    <dgm:cxn modelId="{1E2BFAE3-AD76-4B32-8E41-92F1704F9306}" type="presParOf" srcId="{940AB1B8-31F0-482E-AB7E-20EDA6827836}" destId="{8A4A7EE2-F414-4147-926A-63E463288E88}" srcOrd="5" destOrd="0" presId="urn:microsoft.com/office/officeart/2005/8/layout/list1#1"/>
    <dgm:cxn modelId="{AF7861AD-56CA-44CB-AADE-C117AAB45351}" type="presParOf" srcId="{940AB1B8-31F0-482E-AB7E-20EDA6827836}" destId="{1B0A7A31-21EB-4189-8994-DEC93D450867}" srcOrd="6" destOrd="0" presId="urn:microsoft.com/office/officeart/2005/8/layout/list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7F4893B-079D-42D4-8FA9-ADCF70799F12}" type="doc">
      <dgm:prSet loTypeId="urn:microsoft.com/office/officeart/2016/7/layout/VerticalDownArrowProcess" loCatId="process" qsTypeId="urn:microsoft.com/office/officeart/2005/8/quickstyle/simple1#3" qsCatId="simple" csTypeId="urn:microsoft.com/office/officeart/2005/8/colors/colorful5#1" csCatId="colorful" phldr="1"/>
      <dgm:spPr/>
      <dgm:t>
        <a:bodyPr/>
        <a:lstStyle/>
        <a:p>
          <a:endParaRPr lang="en-US"/>
        </a:p>
      </dgm:t>
    </dgm:pt>
    <dgm:pt modelId="{4376C1F7-0024-4B80-BD42-35986A155B41}">
      <dgm:prSet/>
      <dgm:spPr/>
      <dgm:t>
        <a:bodyPr/>
        <a:lstStyle/>
        <a:p>
          <a:r>
            <a:rPr lang="en-US" dirty="0"/>
            <a:t>Objective:</a:t>
          </a:r>
        </a:p>
      </dgm:t>
    </dgm:pt>
    <dgm:pt modelId="{50403FE2-51BD-4BD8-AAE6-DAA6C9192EBC}" type="parTrans" cxnId="{175472C1-864B-40BB-9A2B-E72D66FDF5F8}">
      <dgm:prSet/>
      <dgm:spPr/>
      <dgm:t>
        <a:bodyPr/>
        <a:lstStyle/>
        <a:p>
          <a:endParaRPr lang="en-US"/>
        </a:p>
      </dgm:t>
    </dgm:pt>
    <dgm:pt modelId="{47758C72-7EAE-47FC-8393-5F35DBDCD071}" type="sibTrans" cxnId="{175472C1-864B-40BB-9A2B-E72D66FDF5F8}">
      <dgm:prSet/>
      <dgm:spPr/>
      <dgm:t>
        <a:bodyPr/>
        <a:lstStyle/>
        <a:p>
          <a:endParaRPr lang="en-US"/>
        </a:p>
      </dgm:t>
    </dgm:pt>
    <dgm:pt modelId="{F781CEE4-351E-4DE6-A2BE-A148E2BE6A11}">
      <dgm:prSet/>
      <dgm:spPr/>
      <dgm:t>
        <a:bodyPr/>
        <a:lstStyle/>
        <a:p>
          <a:r>
            <a:rPr lang="en-US" dirty="0"/>
            <a:t>Window Size Selection</a:t>
          </a:r>
        </a:p>
      </dgm:t>
    </dgm:pt>
    <dgm:pt modelId="{17BD6698-9131-4346-8215-BA2BB5DEF999}" type="parTrans" cxnId="{D054DB2A-395F-418C-A76B-95D162828B68}">
      <dgm:prSet/>
      <dgm:spPr/>
      <dgm:t>
        <a:bodyPr/>
        <a:lstStyle/>
        <a:p>
          <a:endParaRPr lang="en-US"/>
        </a:p>
      </dgm:t>
    </dgm:pt>
    <dgm:pt modelId="{6C4AA6D1-616A-4462-BCED-FF410891171A}" type="sibTrans" cxnId="{D054DB2A-395F-418C-A76B-95D162828B68}">
      <dgm:prSet/>
      <dgm:spPr/>
      <dgm:t>
        <a:bodyPr/>
        <a:lstStyle/>
        <a:p>
          <a:endParaRPr lang="en-US"/>
        </a:p>
      </dgm:t>
    </dgm:pt>
    <dgm:pt modelId="{A4907A77-F41C-433D-941F-3CE3915F6C5B}">
      <dgm:prSet/>
      <dgm:spPr/>
      <dgm:t>
        <a:bodyPr/>
        <a:lstStyle/>
        <a:p>
          <a:r>
            <a:rPr lang="en-US" dirty="0"/>
            <a:t>Hyperparameter tunning</a:t>
          </a:r>
        </a:p>
      </dgm:t>
    </dgm:pt>
    <dgm:pt modelId="{1BB71B3D-20BD-4418-991C-3381DD14920E}" type="parTrans" cxnId="{8A20678E-58F3-436E-97D0-3D68644D07FE}">
      <dgm:prSet/>
      <dgm:spPr/>
      <dgm:t>
        <a:bodyPr/>
        <a:lstStyle/>
        <a:p>
          <a:endParaRPr lang="en-US"/>
        </a:p>
      </dgm:t>
    </dgm:pt>
    <dgm:pt modelId="{929CDFFA-0030-4D88-A869-EE0F0993D884}" type="sibTrans" cxnId="{8A20678E-58F3-436E-97D0-3D68644D07FE}">
      <dgm:prSet/>
      <dgm:spPr/>
      <dgm:t>
        <a:bodyPr/>
        <a:lstStyle/>
        <a:p>
          <a:endParaRPr lang="en-US"/>
        </a:p>
      </dgm:t>
    </dgm:pt>
    <dgm:pt modelId="{B0B72057-539C-4852-8B0B-E5CDDA35A1B2}">
      <dgm:prSet/>
      <dgm:spPr/>
      <dgm:t>
        <a:bodyPr/>
        <a:lstStyle/>
        <a:p>
          <a:r>
            <a:rPr lang="en-US"/>
            <a:t>Dynamic Decision Making</a:t>
          </a:r>
        </a:p>
      </dgm:t>
    </dgm:pt>
    <dgm:pt modelId="{8C9D7922-19D9-4AEB-B98D-7AC89E23E6CD}" type="parTrans" cxnId="{55D53027-1511-4600-94DA-DB2C09304B8D}">
      <dgm:prSet/>
      <dgm:spPr/>
      <dgm:t>
        <a:bodyPr/>
        <a:lstStyle/>
        <a:p>
          <a:endParaRPr lang="en-US"/>
        </a:p>
      </dgm:t>
    </dgm:pt>
    <dgm:pt modelId="{8A275235-CAD0-453F-A1C4-E95F12BB0493}" type="sibTrans" cxnId="{55D53027-1511-4600-94DA-DB2C09304B8D}">
      <dgm:prSet/>
      <dgm:spPr/>
      <dgm:t>
        <a:bodyPr/>
        <a:lstStyle/>
        <a:p>
          <a:endParaRPr lang="en-US"/>
        </a:p>
      </dgm:t>
    </dgm:pt>
    <dgm:pt modelId="{7F6C6B3E-2CDA-4D80-AAFD-A63A91B85346}">
      <dgm:prSet/>
      <dgm:spPr/>
      <dgm:t>
        <a:bodyPr/>
        <a:lstStyle/>
        <a:p>
          <a:r>
            <a:rPr lang="en-US" dirty="0"/>
            <a:t>Make decision based on the distribution of returns of past “</a:t>
          </a:r>
          <a:r>
            <a:rPr lang="en-US" dirty="0" err="1"/>
            <a:t>Window_size</a:t>
          </a:r>
          <a:r>
            <a:rPr lang="en-US" dirty="0"/>
            <a:t>” days</a:t>
          </a:r>
        </a:p>
      </dgm:t>
    </dgm:pt>
    <dgm:pt modelId="{C74DDFB6-4AD0-41CD-8B0D-D06DF2F3D5B9}" type="parTrans" cxnId="{CC723FB0-D98B-413E-A6A7-3EFB6752ACEF}">
      <dgm:prSet/>
      <dgm:spPr/>
      <dgm:t>
        <a:bodyPr/>
        <a:lstStyle/>
        <a:p>
          <a:endParaRPr lang="en-US"/>
        </a:p>
      </dgm:t>
    </dgm:pt>
    <dgm:pt modelId="{6B6B89DC-62F9-4D69-9A73-AFCC749C78F7}" type="sibTrans" cxnId="{CC723FB0-D98B-413E-A6A7-3EFB6752ACEF}">
      <dgm:prSet/>
      <dgm:spPr/>
      <dgm:t>
        <a:bodyPr/>
        <a:lstStyle/>
        <a:p>
          <a:endParaRPr lang="en-US"/>
        </a:p>
      </dgm:t>
    </dgm:pt>
    <dgm:pt modelId="{6F87087B-D9B9-485E-A595-A7F5806F25B6}">
      <dgm:prSet/>
      <dgm:spPr/>
      <dgm:t>
        <a:bodyPr/>
        <a:lstStyle/>
        <a:p>
          <a:r>
            <a:rPr lang="en-US" dirty="0"/>
            <a:t>Return (Stationary) Vs. Price (Nonstationary)</a:t>
          </a:r>
        </a:p>
      </dgm:t>
    </dgm:pt>
    <dgm:pt modelId="{92E98703-E69D-4C25-9C48-90F3ACAE9086}" type="parTrans" cxnId="{ACEB2A39-03B7-46FD-B1A4-F938E0321D3A}">
      <dgm:prSet/>
      <dgm:spPr/>
      <dgm:t>
        <a:bodyPr/>
        <a:lstStyle/>
        <a:p>
          <a:endParaRPr lang="zh-CN" altLang="en-US"/>
        </a:p>
      </dgm:t>
    </dgm:pt>
    <dgm:pt modelId="{81E6DAF5-760F-4FD0-BF92-3C9BBCE00F97}" type="sibTrans" cxnId="{ACEB2A39-03B7-46FD-B1A4-F938E0321D3A}">
      <dgm:prSet/>
      <dgm:spPr/>
      <dgm:t>
        <a:bodyPr/>
        <a:lstStyle/>
        <a:p>
          <a:endParaRPr lang="zh-CN" altLang="en-US"/>
        </a:p>
      </dgm:t>
    </dgm:pt>
    <dgm:pt modelId="{10FD427B-96BF-4FB7-83B9-90C33A9052C2}">
      <dgm:prSet/>
      <dgm:spPr/>
      <dgm:t>
        <a:bodyPr/>
        <a:lstStyle/>
        <a:p>
          <a:r>
            <a:rPr lang="en-US" dirty="0"/>
            <a:t>Feature Engineering &amp; Selection </a:t>
          </a:r>
        </a:p>
      </dgm:t>
    </dgm:pt>
    <dgm:pt modelId="{B9036331-9CC8-4CF3-A227-CC3210643B5B}" type="parTrans" cxnId="{06D5737C-998E-484D-B7A1-21581136C10E}">
      <dgm:prSet/>
      <dgm:spPr/>
      <dgm:t>
        <a:bodyPr/>
        <a:lstStyle/>
        <a:p>
          <a:endParaRPr lang="zh-CN" altLang="en-US"/>
        </a:p>
      </dgm:t>
    </dgm:pt>
    <dgm:pt modelId="{06665295-974D-44FC-A9BD-AF04428DEA33}" type="sibTrans" cxnId="{06D5737C-998E-484D-B7A1-21581136C10E}">
      <dgm:prSet/>
      <dgm:spPr/>
      <dgm:t>
        <a:bodyPr/>
        <a:lstStyle/>
        <a:p>
          <a:endParaRPr lang="zh-CN" altLang="en-US"/>
        </a:p>
      </dgm:t>
    </dgm:pt>
    <dgm:pt modelId="{D2354A4D-1A38-48D5-88BD-1716543C994E}">
      <dgm:prSet/>
      <dgm:spPr/>
      <dgm:t>
        <a:bodyPr/>
        <a:lstStyle/>
        <a:p>
          <a:r>
            <a:rPr lang="en-US" dirty="0"/>
            <a:t>Normalization, Lagged Data (MA 200), Indicators</a:t>
          </a:r>
        </a:p>
      </dgm:t>
    </dgm:pt>
    <dgm:pt modelId="{209E968A-9BAC-4143-BDAC-8A910D561FC7}" type="parTrans" cxnId="{5A20919C-C865-47A3-81E0-FADADBB8AE15}">
      <dgm:prSet/>
      <dgm:spPr/>
      <dgm:t>
        <a:bodyPr/>
        <a:lstStyle/>
        <a:p>
          <a:endParaRPr lang="zh-CN" altLang="en-US"/>
        </a:p>
      </dgm:t>
    </dgm:pt>
    <dgm:pt modelId="{69A5CF90-2C1A-4E12-ADDA-D949D71FB906}" type="sibTrans" cxnId="{5A20919C-C865-47A3-81E0-FADADBB8AE15}">
      <dgm:prSet/>
      <dgm:spPr/>
      <dgm:t>
        <a:bodyPr/>
        <a:lstStyle/>
        <a:p>
          <a:endParaRPr lang="zh-CN" altLang="en-US"/>
        </a:p>
      </dgm:t>
    </dgm:pt>
    <dgm:pt modelId="{47C90EDE-9C40-4B8A-BD58-EADC83E3451E}">
      <dgm:prSet/>
      <dgm:spPr/>
      <dgm:t>
        <a:bodyPr/>
        <a:lstStyle/>
        <a:p>
          <a:r>
            <a:rPr lang="en-US" dirty="0"/>
            <a:t>Data used to train the model, 40 days</a:t>
          </a:r>
        </a:p>
      </dgm:t>
    </dgm:pt>
    <dgm:pt modelId="{FA9A91DB-2480-489E-AB01-B08B640756F0}" type="parTrans" cxnId="{4BB824D5-40D5-4E9E-A4CC-C06AAD7EA69A}">
      <dgm:prSet/>
      <dgm:spPr/>
      <dgm:t>
        <a:bodyPr/>
        <a:lstStyle/>
        <a:p>
          <a:endParaRPr lang="zh-CN" altLang="en-US"/>
        </a:p>
      </dgm:t>
    </dgm:pt>
    <dgm:pt modelId="{CFE4BDAA-4B11-4E94-90C3-D2F762024CEE}" type="sibTrans" cxnId="{4BB824D5-40D5-4E9E-A4CC-C06AAD7EA69A}">
      <dgm:prSet/>
      <dgm:spPr/>
      <dgm:t>
        <a:bodyPr/>
        <a:lstStyle/>
        <a:p>
          <a:endParaRPr lang="zh-CN" altLang="en-US"/>
        </a:p>
      </dgm:t>
    </dgm:pt>
    <dgm:pt modelId="{D217D2D3-6E89-4BA5-B94A-18F265544A3C}">
      <dgm:prSet/>
      <dgm:spPr/>
      <dgm:t>
        <a:bodyPr/>
        <a:lstStyle/>
        <a:p>
          <a:r>
            <a:rPr lang="en-US" dirty="0" err="1"/>
            <a:t>Optuna</a:t>
          </a:r>
          <a:r>
            <a:rPr lang="en-US" dirty="0"/>
            <a:t>, </a:t>
          </a:r>
          <a:r>
            <a:rPr lang="en-US" altLang="zh-CN" dirty="0"/>
            <a:t>A hyperparameter optimization framework</a:t>
          </a:r>
          <a:endParaRPr lang="en-US" dirty="0"/>
        </a:p>
      </dgm:t>
    </dgm:pt>
    <dgm:pt modelId="{46FAA17A-6FD1-45CD-B64E-2EF13BC22751}" type="parTrans" cxnId="{F888A158-6332-4C42-BA11-5DF45037C128}">
      <dgm:prSet/>
      <dgm:spPr/>
      <dgm:t>
        <a:bodyPr/>
        <a:lstStyle/>
        <a:p>
          <a:endParaRPr lang="zh-CN" altLang="en-US"/>
        </a:p>
      </dgm:t>
    </dgm:pt>
    <dgm:pt modelId="{178C29A1-AB20-4812-8058-CD39B1115EA2}" type="sibTrans" cxnId="{F888A158-6332-4C42-BA11-5DF45037C128}">
      <dgm:prSet/>
      <dgm:spPr/>
      <dgm:t>
        <a:bodyPr/>
        <a:lstStyle/>
        <a:p>
          <a:endParaRPr lang="zh-CN" altLang="en-US"/>
        </a:p>
      </dgm:t>
    </dgm:pt>
    <dgm:pt modelId="{6D9E5D62-6D28-4452-BEBC-12C8509D732E}">
      <dgm:prSet/>
      <dgm:spPr/>
      <dgm:t>
        <a:bodyPr/>
        <a:lstStyle/>
        <a:p>
          <a:r>
            <a:rPr lang="en-US" dirty="0"/>
            <a:t>Model Selection</a:t>
          </a:r>
        </a:p>
      </dgm:t>
    </dgm:pt>
    <dgm:pt modelId="{B56634C6-C97D-4591-AFDA-E4B3708B6541}" type="parTrans" cxnId="{2B824066-D6B1-4697-ADB8-5B6ABCE0A08C}">
      <dgm:prSet/>
      <dgm:spPr/>
      <dgm:t>
        <a:bodyPr/>
        <a:lstStyle/>
        <a:p>
          <a:endParaRPr lang="zh-CN" altLang="en-US"/>
        </a:p>
      </dgm:t>
    </dgm:pt>
    <dgm:pt modelId="{733DA80F-4B1E-4FB8-9F80-CDED975D9E91}" type="sibTrans" cxnId="{2B824066-D6B1-4697-ADB8-5B6ABCE0A08C}">
      <dgm:prSet/>
      <dgm:spPr/>
      <dgm:t>
        <a:bodyPr/>
        <a:lstStyle/>
        <a:p>
          <a:endParaRPr lang="zh-CN" altLang="en-US"/>
        </a:p>
      </dgm:t>
    </dgm:pt>
    <dgm:pt modelId="{878E3D38-E367-4472-8ADE-FB62525C1675}">
      <dgm:prSet/>
      <dgm:spPr/>
      <dgm:t>
        <a:bodyPr/>
        <a:lstStyle/>
        <a:p>
          <a:endParaRPr lang="zh-CN" altLang="en-US"/>
        </a:p>
      </dgm:t>
    </dgm:pt>
    <dgm:pt modelId="{973822B5-2EB1-4147-9E6F-05EC7D5FE53C}" type="parTrans" cxnId="{196A2E83-4509-4866-BC14-98A4CB11304B}">
      <dgm:prSet/>
      <dgm:spPr/>
      <dgm:t>
        <a:bodyPr/>
        <a:lstStyle/>
        <a:p>
          <a:endParaRPr lang="zh-CN" altLang="en-US"/>
        </a:p>
      </dgm:t>
    </dgm:pt>
    <dgm:pt modelId="{EC2C8E89-8F76-49D9-89F6-6F0D1B950A29}" type="sibTrans" cxnId="{196A2E83-4509-4866-BC14-98A4CB11304B}">
      <dgm:prSet/>
      <dgm:spPr/>
      <dgm:t>
        <a:bodyPr/>
        <a:lstStyle/>
        <a:p>
          <a:endParaRPr lang="zh-CN" altLang="en-US"/>
        </a:p>
      </dgm:t>
    </dgm:pt>
    <dgm:pt modelId="{648508CA-F27A-43A7-976E-0B61946188A9}">
      <dgm:prSet/>
      <dgm:spPr/>
      <dgm:t>
        <a:bodyPr/>
        <a:lstStyle/>
        <a:p>
          <a:r>
            <a:rPr lang="en-US" altLang="zh-CN" dirty="0" err="1"/>
            <a:t>XGBoost</a:t>
          </a:r>
          <a:r>
            <a:rPr lang="en-US" altLang="zh-CN" dirty="0"/>
            <a:t> Vs. Random Forest Vs. LSTM</a:t>
          </a:r>
          <a:endParaRPr lang="zh-CN" altLang="en-US" dirty="0"/>
        </a:p>
      </dgm:t>
    </dgm:pt>
    <dgm:pt modelId="{2CB8DCE3-30DE-4F41-A916-17FC3EDF25AE}" type="parTrans" cxnId="{0633AEBA-8A42-4C1E-B3E7-34ECD41AA205}">
      <dgm:prSet/>
      <dgm:spPr/>
      <dgm:t>
        <a:bodyPr/>
        <a:lstStyle/>
        <a:p>
          <a:endParaRPr lang="zh-CN" altLang="en-US"/>
        </a:p>
      </dgm:t>
    </dgm:pt>
    <dgm:pt modelId="{FD068333-FD9C-4BA2-8265-323CB699DB2F}" type="sibTrans" cxnId="{0633AEBA-8A42-4C1E-B3E7-34ECD41AA205}">
      <dgm:prSet/>
      <dgm:spPr/>
      <dgm:t>
        <a:bodyPr/>
        <a:lstStyle/>
        <a:p>
          <a:endParaRPr lang="zh-CN" altLang="en-US"/>
        </a:p>
      </dgm:t>
    </dgm:pt>
    <dgm:pt modelId="{68E345F6-D452-4C9C-BB0F-C29F77E13301}" type="pres">
      <dgm:prSet presAssocID="{17F4893B-079D-42D4-8FA9-ADCF70799F12}" presName="Name0" presStyleCnt="0">
        <dgm:presLayoutVars>
          <dgm:dir/>
          <dgm:animLvl val="lvl"/>
          <dgm:resizeHandles val="exact"/>
        </dgm:presLayoutVars>
      </dgm:prSet>
      <dgm:spPr/>
    </dgm:pt>
    <dgm:pt modelId="{F1BC66D6-8EBE-4B80-A4E3-F3C2F586FC0F}" type="pres">
      <dgm:prSet presAssocID="{6D9E5D62-6D28-4452-BEBC-12C8509D732E}" presName="boxAndChildren" presStyleCnt="0"/>
      <dgm:spPr/>
    </dgm:pt>
    <dgm:pt modelId="{6771F989-D4DD-48E8-BEBD-C8819AA106D4}" type="pres">
      <dgm:prSet presAssocID="{6D9E5D62-6D28-4452-BEBC-12C8509D732E}" presName="parentTextBox" presStyleLbl="alignNode1" presStyleIdx="0" presStyleCnt="6"/>
      <dgm:spPr/>
    </dgm:pt>
    <dgm:pt modelId="{9042BB9C-3E9D-426A-88C6-88D8321D69B0}" type="pres">
      <dgm:prSet presAssocID="{6D9E5D62-6D28-4452-BEBC-12C8509D732E}" presName="descendantBox" presStyleLbl="bgAccFollowNode1" presStyleIdx="0" presStyleCnt="6"/>
      <dgm:spPr/>
    </dgm:pt>
    <dgm:pt modelId="{F5E855B0-F180-44E6-A956-CBDA0950C5D8}" type="pres">
      <dgm:prSet presAssocID="{8A275235-CAD0-453F-A1C4-E95F12BB0493}" presName="sp" presStyleCnt="0"/>
      <dgm:spPr/>
    </dgm:pt>
    <dgm:pt modelId="{41E455CE-281D-4BB0-A552-C91648158501}" type="pres">
      <dgm:prSet presAssocID="{B0B72057-539C-4852-8B0B-E5CDDA35A1B2}" presName="arrowAndChildren" presStyleCnt="0"/>
      <dgm:spPr/>
    </dgm:pt>
    <dgm:pt modelId="{C9AB41BA-AE9D-4B03-9691-37A12B643115}" type="pres">
      <dgm:prSet presAssocID="{B0B72057-539C-4852-8B0B-E5CDDA35A1B2}" presName="parentTextArrow" presStyleLbl="node1" presStyleIdx="0" presStyleCnt="0"/>
      <dgm:spPr/>
    </dgm:pt>
    <dgm:pt modelId="{A42904AF-BCC1-4A42-A845-EC8686BA5F6F}" type="pres">
      <dgm:prSet presAssocID="{B0B72057-539C-4852-8B0B-E5CDDA35A1B2}" presName="arrow" presStyleLbl="alignNode1" presStyleIdx="1" presStyleCnt="6"/>
      <dgm:spPr/>
    </dgm:pt>
    <dgm:pt modelId="{8EB7A20A-D3C7-4214-982E-AE5BA25F3F5F}" type="pres">
      <dgm:prSet presAssocID="{B0B72057-539C-4852-8B0B-E5CDDA35A1B2}" presName="descendantArrow" presStyleLbl="bgAccFollowNode1" presStyleIdx="1" presStyleCnt="6"/>
      <dgm:spPr/>
    </dgm:pt>
    <dgm:pt modelId="{6C7015DE-4DD8-4A54-97DC-F759F051B3B5}" type="pres">
      <dgm:prSet presAssocID="{929CDFFA-0030-4D88-A869-EE0F0993D884}" presName="sp" presStyleCnt="0"/>
      <dgm:spPr/>
    </dgm:pt>
    <dgm:pt modelId="{4997620A-2CA7-4F2D-B43C-F6F0EED54BB1}" type="pres">
      <dgm:prSet presAssocID="{A4907A77-F41C-433D-941F-3CE3915F6C5B}" presName="arrowAndChildren" presStyleCnt="0"/>
      <dgm:spPr/>
    </dgm:pt>
    <dgm:pt modelId="{3EACA8DE-BEA4-488E-900A-BAD9B4AA4AA3}" type="pres">
      <dgm:prSet presAssocID="{A4907A77-F41C-433D-941F-3CE3915F6C5B}" presName="parentTextArrow" presStyleLbl="node1" presStyleIdx="0" presStyleCnt="0"/>
      <dgm:spPr/>
    </dgm:pt>
    <dgm:pt modelId="{786F6D0D-2A27-43AE-95E9-CAD0084832D1}" type="pres">
      <dgm:prSet presAssocID="{A4907A77-F41C-433D-941F-3CE3915F6C5B}" presName="arrow" presStyleLbl="alignNode1" presStyleIdx="2" presStyleCnt="6"/>
      <dgm:spPr/>
    </dgm:pt>
    <dgm:pt modelId="{E006BCA2-E097-461F-A9AC-C4B2AB770286}" type="pres">
      <dgm:prSet presAssocID="{A4907A77-F41C-433D-941F-3CE3915F6C5B}" presName="descendantArrow" presStyleLbl="bgAccFollowNode1" presStyleIdx="2" presStyleCnt="6"/>
      <dgm:spPr/>
    </dgm:pt>
    <dgm:pt modelId="{1A8D8AA6-A242-4263-82DF-7ADC74095343}" type="pres">
      <dgm:prSet presAssocID="{6C4AA6D1-616A-4462-BCED-FF410891171A}" presName="sp" presStyleCnt="0"/>
      <dgm:spPr/>
    </dgm:pt>
    <dgm:pt modelId="{BE8EF884-61E3-4EB3-9AD3-A2A08ADAA7E6}" type="pres">
      <dgm:prSet presAssocID="{F781CEE4-351E-4DE6-A2BE-A148E2BE6A11}" presName="arrowAndChildren" presStyleCnt="0"/>
      <dgm:spPr/>
    </dgm:pt>
    <dgm:pt modelId="{17D75BB7-BB75-4988-97A8-6D5C82DDFA85}" type="pres">
      <dgm:prSet presAssocID="{F781CEE4-351E-4DE6-A2BE-A148E2BE6A11}" presName="parentTextArrow" presStyleLbl="node1" presStyleIdx="0" presStyleCnt="0"/>
      <dgm:spPr/>
    </dgm:pt>
    <dgm:pt modelId="{8E66816F-1241-44D3-968B-561D96CC75BA}" type="pres">
      <dgm:prSet presAssocID="{F781CEE4-351E-4DE6-A2BE-A148E2BE6A11}" presName="arrow" presStyleLbl="alignNode1" presStyleIdx="3" presStyleCnt="6"/>
      <dgm:spPr/>
    </dgm:pt>
    <dgm:pt modelId="{0CA55E89-E093-4898-B68F-FA493C0A3D16}" type="pres">
      <dgm:prSet presAssocID="{F781CEE4-351E-4DE6-A2BE-A148E2BE6A11}" presName="descendantArrow" presStyleLbl="bgAccFollowNode1" presStyleIdx="3" presStyleCnt="6"/>
      <dgm:spPr/>
    </dgm:pt>
    <dgm:pt modelId="{C1C41E88-FBD9-4243-90DC-B8B29D4A4E7C}" type="pres">
      <dgm:prSet presAssocID="{06665295-974D-44FC-A9BD-AF04428DEA33}" presName="sp" presStyleCnt="0"/>
      <dgm:spPr/>
    </dgm:pt>
    <dgm:pt modelId="{40E739C0-5731-48F8-AFCE-A2BFC60F68B7}" type="pres">
      <dgm:prSet presAssocID="{10FD427B-96BF-4FB7-83B9-90C33A9052C2}" presName="arrowAndChildren" presStyleCnt="0"/>
      <dgm:spPr/>
    </dgm:pt>
    <dgm:pt modelId="{A7D08403-124D-41FC-B8D5-3E48E3B3C0F3}" type="pres">
      <dgm:prSet presAssocID="{10FD427B-96BF-4FB7-83B9-90C33A9052C2}" presName="parentTextArrow" presStyleLbl="node1" presStyleIdx="0" presStyleCnt="0"/>
      <dgm:spPr/>
    </dgm:pt>
    <dgm:pt modelId="{0AAD1D63-E596-4E7C-8854-741D360E7E52}" type="pres">
      <dgm:prSet presAssocID="{10FD427B-96BF-4FB7-83B9-90C33A9052C2}" presName="arrow" presStyleLbl="alignNode1" presStyleIdx="4" presStyleCnt="6"/>
      <dgm:spPr/>
    </dgm:pt>
    <dgm:pt modelId="{849750E2-4843-406E-9624-D7DE6448B76F}" type="pres">
      <dgm:prSet presAssocID="{10FD427B-96BF-4FB7-83B9-90C33A9052C2}" presName="descendantArrow" presStyleLbl="bgAccFollowNode1" presStyleIdx="4" presStyleCnt="6"/>
      <dgm:spPr/>
    </dgm:pt>
    <dgm:pt modelId="{10FAD33B-2530-4099-AADB-89B0ABF20A26}" type="pres">
      <dgm:prSet presAssocID="{47758C72-7EAE-47FC-8393-5F35DBDCD071}" presName="sp" presStyleCnt="0"/>
      <dgm:spPr/>
    </dgm:pt>
    <dgm:pt modelId="{1956C313-6465-4D84-8EF9-B414DD3C6D1F}" type="pres">
      <dgm:prSet presAssocID="{4376C1F7-0024-4B80-BD42-35986A155B41}" presName="arrowAndChildren" presStyleCnt="0"/>
      <dgm:spPr/>
    </dgm:pt>
    <dgm:pt modelId="{5A85D79A-82B8-4626-9BDD-FE427FA50F8D}" type="pres">
      <dgm:prSet presAssocID="{4376C1F7-0024-4B80-BD42-35986A155B41}" presName="parentTextArrow" presStyleLbl="node1" presStyleIdx="0" presStyleCnt="0"/>
      <dgm:spPr/>
    </dgm:pt>
    <dgm:pt modelId="{3A72816A-2896-43DB-97B3-402663962CD3}" type="pres">
      <dgm:prSet presAssocID="{4376C1F7-0024-4B80-BD42-35986A155B41}" presName="arrow" presStyleLbl="alignNode1" presStyleIdx="5" presStyleCnt="6"/>
      <dgm:spPr/>
    </dgm:pt>
    <dgm:pt modelId="{402F365E-626C-4E88-9934-F7E442741308}" type="pres">
      <dgm:prSet presAssocID="{4376C1F7-0024-4B80-BD42-35986A155B41}" presName="descendantArrow" presStyleLbl="bgAccFollowNode1" presStyleIdx="5" presStyleCnt="6"/>
      <dgm:spPr/>
    </dgm:pt>
  </dgm:ptLst>
  <dgm:cxnLst>
    <dgm:cxn modelId="{5A45EA00-585B-45CF-9309-E831BACCBB52}" type="presOf" srcId="{10FD427B-96BF-4FB7-83B9-90C33A9052C2}" destId="{A7D08403-124D-41FC-B8D5-3E48E3B3C0F3}" srcOrd="0" destOrd="0" presId="urn:microsoft.com/office/officeart/2016/7/layout/VerticalDownArrowProcess"/>
    <dgm:cxn modelId="{4A8F1F04-896A-4A63-A983-F66CCD13536D}" type="presOf" srcId="{F781CEE4-351E-4DE6-A2BE-A148E2BE6A11}" destId="{17D75BB7-BB75-4988-97A8-6D5C82DDFA85}" srcOrd="0" destOrd="0" presId="urn:microsoft.com/office/officeart/2016/7/layout/VerticalDownArrowProcess"/>
    <dgm:cxn modelId="{A8EF6306-5975-4DCB-BAA5-ACAAAFA97670}" type="presOf" srcId="{17F4893B-079D-42D4-8FA9-ADCF70799F12}" destId="{68E345F6-D452-4C9C-BB0F-C29F77E13301}" srcOrd="0" destOrd="0" presId="urn:microsoft.com/office/officeart/2016/7/layout/VerticalDownArrowProcess"/>
    <dgm:cxn modelId="{55D53027-1511-4600-94DA-DB2C09304B8D}" srcId="{17F4893B-079D-42D4-8FA9-ADCF70799F12}" destId="{B0B72057-539C-4852-8B0B-E5CDDA35A1B2}" srcOrd="4" destOrd="0" parTransId="{8C9D7922-19D9-4AEB-B98D-7AC89E23E6CD}" sibTransId="{8A275235-CAD0-453F-A1C4-E95F12BB0493}"/>
    <dgm:cxn modelId="{D054DB2A-395F-418C-A76B-95D162828B68}" srcId="{17F4893B-079D-42D4-8FA9-ADCF70799F12}" destId="{F781CEE4-351E-4DE6-A2BE-A148E2BE6A11}" srcOrd="2" destOrd="0" parTransId="{17BD6698-9131-4346-8215-BA2BB5DEF999}" sibTransId="{6C4AA6D1-616A-4462-BCED-FF410891171A}"/>
    <dgm:cxn modelId="{FE03F52A-D0D0-42B0-9C7F-664B5C8E6611}" type="presOf" srcId="{648508CA-F27A-43A7-976E-0B61946188A9}" destId="{9042BB9C-3E9D-426A-88C6-88D8321D69B0}" srcOrd="0" destOrd="0" presId="urn:microsoft.com/office/officeart/2016/7/layout/VerticalDownArrowProcess"/>
    <dgm:cxn modelId="{194EBB33-4D67-47DA-A1D8-93EBC2658749}" type="presOf" srcId="{6D9E5D62-6D28-4452-BEBC-12C8509D732E}" destId="{6771F989-D4DD-48E8-BEBD-C8819AA106D4}" srcOrd="0" destOrd="0" presId="urn:microsoft.com/office/officeart/2016/7/layout/VerticalDownArrowProcess"/>
    <dgm:cxn modelId="{9EF80335-24D4-467C-AC01-90A6337D93DB}" type="presOf" srcId="{7F6C6B3E-2CDA-4D80-AAFD-A63A91B85346}" destId="{8EB7A20A-D3C7-4214-982E-AE5BA25F3F5F}" srcOrd="0" destOrd="0" presId="urn:microsoft.com/office/officeart/2016/7/layout/VerticalDownArrowProcess"/>
    <dgm:cxn modelId="{ACEB2A39-03B7-46FD-B1A4-F938E0321D3A}" srcId="{4376C1F7-0024-4B80-BD42-35986A155B41}" destId="{6F87087B-D9B9-485E-A595-A7F5806F25B6}" srcOrd="0" destOrd="0" parTransId="{92E98703-E69D-4C25-9C48-90F3ACAE9086}" sibTransId="{81E6DAF5-760F-4FD0-BF92-3C9BBCE00F97}"/>
    <dgm:cxn modelId="{865D7360-6B48-4365-92B7-B16C0B49699A}" type="presOf" srcId="{4376C1F7-0024-4B80-BD42-35986A155B41}" destId="{5A85D79A-82B8-4626-9BDD-FE427FA50F8D}" srcOrd="0" destOrd="0" presId="urn:microsoft.com/office/officeart/2016/7/layout/VerticalDownArrowProcess"/>
    <dgm:cxn modelId="{2B824066-D6B1-4697-ADB8-5B6ABCE0A08C}" srcId="{17F4893B-079D-42D4-8FA9-ADCF70799F12}" destId="{6D9E5D62-6D28-4452-BEBC-12C8509D732E}" srcOrd="5" destOrd="0" parTransId="{B56634C6-C97D-4591-AFDA-E4B3708B6541}" sibTransId="{733DA80F-4B1E-4FB8-9F80-CDED975D9E91}"/>
    <dgm:cxn modelId="{924C8F6A-0B88-4F05-96C0-98B157117F19}" type="presOf" srcId="{B0B72057-539C-4852-8B0B-E5CDDA35A1B2}" destId="{C9AB41BA-AE9D-4B03-9691-37A12B643115}" srcOrd="0" destOrd="0" presId="urn:microsoft.com/office/officeart/2016/7/layout/VerticalDownArrowProcess"/>
    <dgm:cxn modelId="{4C43A071-A45B-4E37-AB72-48886CE6E3A2}" type="presOf" srcId="{10FD427B-96BF-4FB7-83B9-90C33A9052C2}" destId="{0AAD1D63-E596-4E7C-8854-741D360E7E52}" srcOrd="1" destOrd="0" presId="urn:microsoft.com/office/officeart/2016/7/layout/VerticalDownArrowProcess"/>
    <dgm:cxn modelId="{417CCD71-BEE7-4F89-AC9A-5C9EE34CF28F}" type="presOf" srcId="{B0B72057-539C-4852-8B0B-E5CDDA35A1B2}" destId="{A42904AF-BCC1-4A42-A845-EC8686BA5F6F}" srcOrd="1" destOrd="0" presId="urn:microsoft.com/office/officeart/2016/7/layout/VerticalDownArrowProcess"/>
    <dgm:cxn modelId="{A1FC6D74-D56D-4EFD-B808-ACFC81813A94}" type="presOf" srcId="{A4907A77-F41C-433D-941F-3CE3915F6C5B}" destId="{786F6D0D-2A27-43AE-95E9-CAD0084832D1}" srcOrd="1" destOrd="0" presId="urn:microsoft.com/office/officeart/2016/7/layout/VerticalDownArrowProcess"/>
    <dgm:cxn modelId="{F888A158-6332-4C42-BA11-5DF45037C128}" srcId="{A4907A77-F41C-433D-941F-3CE3915F6C5B}" destId="{D217D2D3-6E89-4BA5-B94A-18F265544A3C}" srcOrd="0" destOrd="0" parTransId="{46FAA17A-6FD1-45CD-B64E-2EF13BC22751}" sibTransId="{178C29A1-AB20-4812-8058-CD39B1115EA2}"/>
    <dgm:cxn modelId="{06D5737C-998E-484D-B7A1-21581136C10E}" srcId="{17F4893B-079D-42D4-8FA9-ADCF70799F12}" destId="{10FD427B-96BF-4FB7-83B9-90C33A9052C2}" srcOrd="1" destOrd="0" parTransId="{B9036331-9CC8-4CF3-A227-CC3210643B5B}" sibTransId="{06665295-974D-44FC-A9BD-AF04428DEA33}"/>
    <dgm:cxn modelId="{196A2E83-4509-4866-BC14-98A4CB11304B}" srcId="{6D9E5D62-6D28-4452-BEBC-12C8509D732E}" destId="{878E3D38-E367-4472-8ADE-FB62525C1675}" srcOrd="0" destOrd="0" parTransId="{973822B5-2EB1-4147-9E6F-05EC7D5FE53C}" sibTransId="{EC2C8E89-8F76-49D9-89F6-6F0D1B950A29}"/>
    <dgm:cxn modelId="{8A20678E-58F3-436E-97D0-3D68644D07FE}" srcId="{17F4893B-079D-42D4-8FA9-ADCF70799F12}" destId="{A4907A77-F41C-433D-941F-3CE3915F6C5B}" srcOrd="3" destOrd="0" parTransId="{1BB71B3D-20BD-4418-991C-3381DD14920E}" sibTransId="{929CDFFA-0030-4D88-A869-EE0F0993D884}"/>
    <dgm:cxn modelId="{0E9A3592-89BC-44A6-AA34-8E9752B11C1C}" type="presOf" srcId="{F781CEE4-351E-4DE6-A2BE-A148E2BE6A11}" destId="{8E66816F-1241-44D3-968B-561D96CC75BA}" srcOrd="1" destOrd="0" presId="urn:microsoft.com/office/officeart/2016/7/layout/VerticalDownArrowProcess"/>
    <dgm:cxn modelId="{5A20919C-C865-47A3-81E0-FADADBB8AE15}" srcId="{10FD427B-96BF-4FB7-83B9-90C33A9052C2}" destId="{D2354A4D-1A38-48D5-88BD-1716543C994E}" srcOrd="0" destOrd="0" parTransId="{209E968A-9BAC-4143-BDAC-8A910D561FC7}" sibTransId="{69A5CF90-2C1A-4E12-ADDA-D949D71FB906}"/>
    <dgm:cxn modelId="{CC723FB0-D98B-413E-A6A7-3EFB6752ACEF}" srcId="{B0B72057-539C-4852-8B0B-E5CDDA35A1B2}" destId="{7F6C6B3E-2CDA-4D80-AAFD-A63A91B85346}" srcOrd="0" destOrd="0" parTransId="{C74DDFB6-4AD0-41CD-8B0D-D06DF2F3D5B9}" sibTransId="{6B6B89DC-62F9-4D69-9A73-AFCC749C78F7}"/>
    <dgm:cxn modelId="{B11BD8B3-2A61-48DD-AE13-6F3D1413C5A3}" type="presOf" srcId="{D217D2D3-6E89-4BA5-B94A-18F265544A3C}" destId="{E006BCA2-E097-461F-A9AC-C4B2AB770286}" srcOrd="0" destOrd="0" presId="urn:microsoft.com/office/officeart/2016/7/layout/VerticalDownArrowProcess"/>
    <dgm:cxn modelId="{D01FC4B7-29E4-44C9-833F-7FFC0DA185F8}" type="presOf" srcId="{47C90EDE-9C40-4B8A-BD58-EADC83E3451E}" destId="{0CA55E89-E093-4898-B68F-FA493C0A3D16}" srcOrd="0" destOrd="0" presId="urn:microsoft.com/office/officeart/2016/7/layout/VerticalDownArrowProcess"/>
    <dgm:cxn modelId="{0633AEBA-8A42-4C1E-B3E7-34ECD41AA205}" srcId="{878E3D38-E367-4472-8ADE-FB62525C1675}" destId="{648508CA-F27A-43A7-976E-0B61946188A9}" srcOrd="0" destOrd="0" parTransId="{2CB8DCE3-30DE-4F41-A916-17FC3EDF25AE}" sibTransId="{FD068333-FD9C-4BA2-8265-323CB699DB2F}"/>
    <dgm:cxn modelId="{175472C1-864B-40BB-9A2B-E72D66FDF5F8}" srcId="{17F4893B-079D-42D4-8FA9-ADCF70799F12}" destId="{4376C1F7-0024-4B80-BD42-35986A155B41}" srcOrd="0" destOrd="0" parTransId="{50403FE2-51BD-4BD8-AAE6-DAA6C9192EBC}" sibTransId="{47758C72-7EAE-47FC-8393-5F35DBDCD071}"/>
    <dgm:cxn modelId="{758EE7C3-71D8-427A-88EE-DB838A9C7133}" type="presOf" srcId="{A4907A77-F41C-433D-941F-3CE3915F6C5B}" destId="{3EACA8DE-BEA4-488E-900A-BAD9B4AA4AA3}" srcOrd="0" destOrd="0" presId="urn:microsoft.com/office/officeart/2016/7/layout/VerticalDownArrowProcess"/>
    <dgm:cxn modelId="{1DACBCCF-35AB-4D26-B9C1-EDC58B90A782}" type="presOf" srcId="{4376C1F7-0024-4B80-BD42-35986A155B41}" destId="{3A72816A-2896-43DB-97B3-402663962CD3}" srcOrd="1" destOrd="0" presId="urn:microsoft.com/office/officeart/2016/7/layout/VerticalDownArrowProcess"/>
    <dgm:cxn modelId="{4BB824D5-40D5-4E9E-A4CC-C06AAD7EA69A}" srcId="{F781CEE4-351E-4DE6-A2BE-A148E2BE6A11}" destId="{47C90EDE-9C40-4B8A-BD58-EADC83E3451E}" srcOrd="0" destOrd="0" parTransId="{FA9A91DB-2480-489E-AB01-B08B640756F0}" sibTransId="{CFE4BDAA-4B11-4E94-90C3-D2F762024CEE}"/>
    <dgm:cxn modelId="{5DD477ED-308C-4DD2-940D-7309708F040C}" type="presOf" srcId="{6F87087B-D9B9-485E-A595-A7F5806F25B6}" destId="{402F365E-626C-4E88-9934-F7E442741308}" srcOrd="0" destOrd="0" presId="urn:microsoft.com/office/officeart/2016/7/layout/VerticalDownArrowProcess"/>
    <dgm:cxn modelId="{43325EF9-F703-4DB3-B323-38D7B677A4DF}" type="presOf" srcId="{D2354A4D-1A38-48D5-88BD-1716543C994E}" destId="{849750E2-4843-406E-9624-D7DE6448B76F}" srcOrd="0" destOrd="0" presId="urn:microsoft.com/office/officeart/2016/7/layout/VerticalDownArrowProcess"/>
    <dgm:cxn modelId="{05873845-0FEA-4BA7-85DF-C45F335A265A}" type="presParOf" srcId="{68E345F6-D452-4C9C-BB0F-C29F77E13301}" destId="{F1BC66D6-8EBE-4B80-A4E3-F3C2F586FC0F}" srcOrd="0" destOrd="0" presId="urn:microsoft.com/office/officeart/2016/7/layout/VerticalDownArrowProcess"/>
    <dgm:cxn modelId="{C67CFBEC-2C7A-40BF-A9E5-63B81679073A}" type="presParOf" srcId="{F1BC66D6-8EBE-4B80-A4E3-F3C2F586FC0F}" destId="{6771F989-D4DD-48E8-BEBD-C8819AA106D4}" srcOrd="0" destOrd="0" presId="urn:microsoft.com/office/officeart/2016/7/layout/VerticalDownArrowProcess"/>
    <dgm:cxn modelId="{F86D67A1-DA51-4364-8377-8BE58BEDF32A}" type="presParOf" srcId="{F1BC66D6-8EBE-4B80-A4E3-F3C2F586FC0F}" destId="{9042BB9C-3E9D-426A-88C6-88D8321D69B0}" srcOrd="1" destOrd="0" presId="urn:microsoft.com/office/officeart/2016/7/layout/VerticalDownArrowProcess"/>
    <dgm:cxn modelId="{FE0C61B4-E953-45D4-BCDA-C87B5A1EB129}" type="presParOf" srcId="{68E345F6-D452-4C9C-BB0F-C29F77E13301}" destId="{F5E855B0-F180-44E6-A956-CBDA0950C5D8}" srcOrd="1" destOrd="0" presId="urn:microsoft.com/office/officeart/2016/7/layout/VerticalDownArrowProcess"/>
    <dgm:cxn modelId="{0DBFABB0-FA83-41C1-A65F-3DBE20DF62B9}" type="presParOf" srcId="{68E345F6-D452-4C9C-BB0F-C29F77E13301}" destId="{41E455CE-281D-4BB0-A552-C91648158501}" srcOrd="2" destOrd="0" presId="urn:microsoft.com/office/officeart/2016/7/layout/VerticalDownArrowProcess"/>
    <dgm:cxn modelId="{F8B77E5D-AA23-4CD2-8D8F-7A338E3718A2}" type="presParOf" srcId="{41E455CE-281D-4BB0-A552-C91648158501}" destId="{C9AB41BA-AE9D-4B03-9691-37A12B643115}" srcOrd="0" destOrd="0" presId="urn:microsoft.com/office/officeart/2016/7/layout/VerticalDownArrowProcess"/>
    <dgm:cxn modelId="{ABFA0702-EA8C-40E4-9691-DFB59554CDE3}" type="presParOf" srcId="{41E455CE-281D-4BB0-A552-C91648158501}" destId="{A42904AF-BCC1-4A42-A845-EC8686BA5F6F}" srcOrd="1" destOrd="0" presId="urn:microsoft.com/office/officeart/2016/7/layout/VerticalDownArrowProcess"/>
    <dgm:cxn modelId="{24B91563-75CC-427A-8C90-DFFCA9E9C2B2}" type="presParOf" srcId="{41E455CE-281D-4BB0-A552-C91648158501}" destId="{8EB7A20A-D3C7-4214-982E-AE5BA25F3F5F}" srcOrd="2" destOrd="0" presId="urn:microsoft.com/office/officeart/2016/7/layout/VerticalDownArrowProcess"/>
    <dgm:cxn modelId="{D70915B6-4089-41D0-B7EB-3F9C57C3559B}" type="presParOf" srcId="{68E345F6-D452-4C9C-BB0F-C29F77E13301}" destId="{6C7015DE-4DD8-4A54-97DC-F759F051B3B5}" srcOrd="3" destOrd="0" presId="urn:microsoft.com/office/officeart/2016/7/layout/VerticalDownArrowProcess"/>
    <dgm:cxn modelId="{77E0433F-17A7-4FB8-917A-6718A2DFF2EE}" type="presParOf" srcId="{68E345F6-D452-4C9C-BB0F-C29F77E13301}" destId="{4997620A-2CA7-4F2D-B43C-F6F0EED54BB1}" srcOrd="4" destOrd="0" presId="urn:microsoft.com/office/officeart/2016/7/layout/VerticalDownArrowProcess"/>
    <dgm:cxn modelId="{6F9C20B8-41D7-4827-B011-9B37BC12417D}" type="presParOf" srcId="{4997620A-2CA7-4F2D-B43C-F6F0EED54BB1}" destId="{3EACA8DE-BEA4-488E-900A-BAD9B4AA4AA3}" srcOrd="0" destOrd="0" presId="urn:microsoft.com/office/officeart/2016/7/layout/VerticalDownArrowProcess"/>
    <dgm:cxn modelId="{9D36D08B-D0F7-4963-A417-D96D89101C7F}" type="presParOf" srcId="{4997620A-2CA7-4F2D-B43C-F6F0EED54BB1}" destId="{786F6D0D-2A27-43AE-95E9-CAD0084832D1}" srcOrd="1" destOrd="0" presId="urn:microsoft.com/office/officeart/2016/7/layout/VerticalDownArrowProcess"/>
    <dgm:cxn modelId="{0638B9CD-7F25-48C6-A024-678C3E297AA1}" type="presParOf" srcId="{4997620A-2CA7-4F2D-B43C-F6F0EED54BB1}" destId="{E006BCA2-E097-461F-A9AC-C4B2AB770286}" srcOrd="2" destOrd="0" presId="urn:microsoft.com/office/officeart/2016/7/layout/VerticalDownArrowProcess"/>
    <dgm:cxn modelId="{3162A880-C727-4CE4-A94A-2FCAFA43E286}" type="presParOf" srcId="{68E345F6-D452-4C9C-BB0F-C29F77E13301}" destId="{1A8D8AA6-A242-4263-82DF-7ADC74095343}" srcOrd="5" destOrd="0" presId="urn:microsoft.com/office/officeart/2016/7/layout/VerticalDownArrowProcess"/>
    <dgm:cxn modelId="{762519EA-D416-4BE6-99A1-1657F9B05F60}" type="presParOf" srcId="{68E345F6-D452-4C9C-BB0F-C29F77E13301}" destId="{BE8EF884-61E3-4EB3-9AD3-A2A08ADAA7E6}" srcOrd="6" destOrd="0" presId="urn:microsoft.com/office/officeart/2016/7/layout/VerticalDownArrowProcess"/>
    <dgm:cxn modelId="{66602047-E307-4AA8-BFF7-4A834EEB23A2}" type="presParOf" srcId="{BE8EF884-61E3-4EB3-9AD3-A2A08ADAA7E6}" destId="{17D75BB7-BB75-4988-97A8-6D5C82DDFA85}" srcOrd="0" destOrd="0" presId="urn:microsoft.com/office/officeart/2016/7/layout/VerticalDownArrowProcess"/>
    <dgm:cxn modelId="{EF62FFE1-5B3F-444E-9F64-5E17E232006E}" type="presParOf" srcId="{BE8EF884-61E3-4EB3-9AD3-A2A08ADAA7E6}" destId="{8E66816F-1241-44D3-968B-561D96CC75BA}" srcOrd="1" destOrd="0" presId="urn:microsoft.com/office/officeart/2016/7/layout/VerticalDownArrowProcess"/>
    <dgm:cxn modelId="{05D71A2F-72E3-4B13-92E4-743A68C0F36B}" type="presParOf" srcId="{BE8EF884-61E3-4EB3-9AD3-A2A08ADAA7E6}" destId="{0CA55E89-E093-4898-B68F-FA493C0A3D16}" srcOrd="2" destOrd="0" presId="urn:microsoft.com/office/officeart/2016/7/layout/VerticalDownArrowProcess"/>
    <dgm:cxn modelId="{271D6ED7-15A1-4606-BBFB-615AA9D9B3D3}" type="presParOf" srcId="{68E345F6-D452-4C9C-BB0F-C29F77E13301}" destId="{C1C41E88-FBD9-4243-90DC-B8B29D4A4E7C}" srcOrd="7" destOrd="0" presId="urn:microsoft.com/office/officeart/2016/7/layout/VerticalDownArrowProcess"/>
    <dgm:cxn modelId="{A654D68D-78E2-4407-8AF3-B2845E2A5CE6}" type="presParOf" srcId="{68E345F6-D452-4C9C-BB0F-C29F77E13301}" destId="{40E739C0-5731-48F8-AFCE-A2BFC60F68B7}" srcOrd="8" destOrd="0" presId="urn:microsoft.com/office/officeart/2016/7/layout/VerticalDownArrowProcess"/>
    <dgm:cxn modelId="{0C16CF2E-D8D9-4B42-A461-0C819DBC9184}" type="presParOf" srcId="{40E739C0-5731-48F8-AFCE-A2BFC60F68B7}" destId="{A7D08403-124D-41FC-B8D5-3E48E3B3C0F3}" srcOrd="0" destOrd="0" presId="urn:microsoft.com/office/officeart/2016/7/layout/VerticalDownArrowProcess"/>
    <dgm:cxn modelId="{79D5D97C-09E4-48AD-B93B-5B955B9E2253}" type="presParOf" srcId="{40E739C0-5731-48F8-AFCE-A2BFC60F68B7}" destId="{0AAD1D63-E596-4E7C-8854-741D360E7E52}" srcOrd="1" destOrd="0" presId="urn:microsoft.com/office/officeart/2016/7/layout/VerticalDownArrowProcess"/>
    <dgm:cxn modelId="{6439AEFD-0ECD-4E6B-8EFD-0C44C10C5715}" type="presParOf" srcId="{40E739C0-5731-48F8-AFCE-A2BFC60F68B7}" destId="{849750E2-4843-406E-9624-D7DE6448B76F}" srcOrd="2" destOrd="0" presId="urn:microsoft.com/office/officeart/2016/7/layout/VerticalDownArrowProcess"/>
    <dgm:cxn modelId="{24A950D4-362F-4306-854E-ED8EB92CDEEE}" type="presParOf" srcId="{68E345F6-D452-4C9C-BB0F-C29F77E13301}" destId="{10FAD33B-2530-4099-AADB-89B0ABF20A26}" srcOrd="9" destOrd="0" presId="urn:microsoft.com/office/officeart/2016/7/layout/VerticalDownArrowProcess"/>
    <dgm:cxn modelId="{99293F97-49FF-44F6-A677-E08C96BF0D2D}" type="presParOf" srcId="{68E345F6-D452-4C9C-BB0F-C29F77E13301}" destId="{1956C313-6465-4D84-8EF9-B414DD3C6D1F}" srcOrd="10" destOrd="0" presId="urn:microsoft.com/office/officeart/2016/7/layout/VerticalDownArrowProcess"/>
    <dgm:cxn modelId="{F5550BA8-DDF0-4766-8ECB-C410C2877036}" type="presParOf" srcId="{1956C313-6465-4D84-8EF9-B414DD3C6D1F}" destId="{5A85D79A-82B8-4626-9BDD-FE427FA50F8D}" srcOrd="0" destOrd="0" presId="urn:microsoft.com/office/officeart/2016/7/layout/VerticalDownArrowProcess"/>
    <dgm:cxn modelId="{874093DD-B2B7-4690-B803-EC85BE9EA4CB}" type="presParOf" srcId="{1956C313-6465-4D84-8EF9-B414DD3C6D1F}" destId="{3A72816A-2896-43DB-97B3-402663962CD3}" srcOrd="1" destOrd="0" presId="urn:microsoft.com/office/officeart/2016/7/layout/VerticalDownArrowProcess"/>
    <dgm:cxn modelId="{BD8F66E6-0A21-448A-95FF-E9EA4DF9046D}" type="presParOf" srcId="{1956C313-6465-4D84-8EF9-B414DD3C6D1F}" destId="{402F365E-626C-4E88-9934-F7E442741308}"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7615284-B835-4900-BB64-0ECD004311F9}" type="doc">
      <dgm:prSet loTypeId="urn:microsoft.com/office/officeart/2018/2/layout/IconLabelDescriptionList" loCatId="icon" qsTypeId="urn:microsoft.com/office/officeart/2005/8/quickstyle/simple1#4" qsCatId="simple" csTypeId="urn:microsoft.com/office/officeart/2018/5/colors/Iconchunking_neutralbg_colorful1" csCatId="colorful" phldr="1"/>
      <dgm:spPr/>
      <dgm:t>
        <a:bodyPr/>
        <a:lstStyle/>
        <a:p>
          <a:endParaRPr lang="en-US"/>
        </a:p>
      </dgm:t>
    </dgm:pt>
    <dgm:pt modelId="{73F8C4A2-E86C-44C7-B65F-AAFD7EB3B5AB}">
      <dgm:prSet custT="1"/>
      <dgm:spPr/>
      <dgm:t>
        <a:bodyPr/>
        <a:lstStyle/>
        <a:p>
          <a:pPr>
            <a:lnSpc>
              <a:spcPct val="100000"/>
            </a:lnSpc>
          </a:pPr>
          <a:r>
            <a:rPr lang="en-US" sz="3000"/>
            <a:t>Sentiment Analysis</a:t>
          </a:r>
          <a:endParaRPr lang="en-US" sz="3000" dirty="0"/>
        </a:p>
      </dgm:t>
    </dgm:pt>
    <dgm:pt modelId="{0640EBB6-3AD6-45DE-A236-C0558BCBD1D2}" type="parTrans" cxnId="{27C417D2-F71B-41EF-88E5-19B21B47DDB4}">
      <dgm:prSet/>
      <dgm:spPr/>
      <dgm:t>
        <a:bodyPr/>
        <a:lstStyle/>
        <a:p>
          <a:endParaRPr lang="en-US"/>
        </a:p>
      </dgm:t>
    </dgm:pt>
    <dgm:pt modelId="{632DD7C3-CD0B-4833-9C5C-FCAD09A33CF3}" type="sibTrans" cxnId="{27C417D2-F71B-41EF-88E5-19B21B47DDB4}">
      <dgm:prSet/>
      <dgm:spPr/>
      <dgm:t>
        <a:bodyPr/>
        <a:lstStyle/>
        <a:p>
          <a:endParaRPr lang="en-US"/>
        </a:p>
      </dgm:t>
    </dgm:pt>
    <dgm:pt modelId="{B29D4362-C932-4B2D-967D-A7ADBA2FF915}">
      <dgm:prSet custT="1"/>
      <dgm:spPr/>
      <dgm:t>
        <a:bodyPr/>
        <a:lstStyle/>
        <a:p>
          <a:pPr>
            <a:lnSpc>
              <a:spcPct val="100000"/>
            </a:lnSpc>
          </a:pPr>
          <a:r>
            <a:rPr lang="en-US" altLang="zh-CN" sz="1200" b="1" dirty="0"/>
            <a:t>Incorporate insights from institutional traders </a:t>
          </a:r>
          <a:r>
            <a:rPr lang="en-US" altLang="zh-CN" sz="1200" dirty="0"/>
            <a:t>through analysis of market news and professional analyst reports to enhance sentiment accuracy</a:t>
          </a:r>
          <a:endParaRPr lang="en-US" sz="1200" dirty="0"/>
        </a:p>
      </dgm:t>
    </dgm:pt>
    <dgm:pt modelId="{B93B0836-127B-4B68-900D-5D1F2E6F38D1}" type="parTrans" cxnId="{C6709C9E-3367-40A8-8FE4-9D725E2677BE}">
      <dgm:prSet/>
      <dgm:spPr/>
      <dgm:t>
        <a:bodyPr/>
        <a:lstStyle/>
        <a:p>
          <a:endParaRPr lang="en-US"/>
        </a:p>
      </dgm:t>
    </dgm:pt>
    <dgm:pt modelId="{A179D0EC-E9E4-4CEC-8533-F6E90596F71C}" type="sibTrans" cxnId="{C6709C9E-3367-40A8-8FE4-9D725E2677BE}">
      <dgm:prSet/>
      <dgm:spPr/>
      <dgm:t>
        <a:bodyPr/>
        <a:lstStyle/>
        <a:p>
          <a:endParaRPr lang="en-US"/>
        </a:p>
      </dgm:t>
    </dgm:pt>
    <dgm:pt modelId="{A68B4BD6-EFD0-4A55-A894-A3B8497E6B31}">
      <dgm:prSet custT="1"/>
      <dgm:spPr/>
      <dgm:t>
        <a:bodyPr/>
        <a:lstStyle/>
        <a:p>
          <a:pPr>
            <a:lnSpc>
              <a:spcPct val="100000"/>
            </a:lnSpc>
          </a:pPr>
          <a:r>
            <a:rPr lang="en-US" sz="3000"/>
            <a:t>Stock Prediction</a:t>
          </a:r>
          <a:endParaRPr lang="en-US" sz="3000" dirty="0"/>
        </a:p>
      </dgm:t>
    </dgm:pt>
    <dgm:pt modelId="{6F1FE126-2171-458F-AAE6-10A6104BEE8F}" type="parTrans" cxnId="{A75FE8D1-8616-4802-89C7-3A442DEAF336}">
      <dgm:prSet/>
      <dgm:spPr/>
      <dgm:t>
        <a:bodyPr/>
        <a:lstStyle/>
        <a:p>
          <a:endParaRPr lang="en-US"/>
        </a:p>
      </dgm:t>
    </dgm:pt>
    <dgm:pt modelId="{B3EC95A9-CA84-4946-9835-14FF5A4437EA}" type="sibTrans" cxnId="{A75FE8D1-8616-4802-89C7-3A442DEAF336}">
      <dgm:prSet/>
      <dgm:spPr/>
      <dgm:t>
        <a:bodyPr/>
        <a:lstStyle/>
        <a:p>
          <a:endParaRPr lang="en-US"/>
        </a:p>
      </dgm:t>
    </dgm:pt>
    <dgm:pt modelId="{3BF86A3C-E151-4A66-9137-D3C10D62380D}">
      <dgm:prSet custT="1"/>
      <dgm:spPr/>
      <dgm:t>
        <a:bodyPr/>
        <a:lstStyle/>
        <a:p>
          <a:pPr>
            <a:lnSpc>
              <a:spcPct val="100000"/>
            </a:lnSpc>
          </a:pPr>
          <a:r>
            <a:rPr lang="en-US" altLang="zh-CN" sz="1200" dirty="0"/>
            <a:t>Expand our analysis to include a </a:t>
          </a:r>
          <a:r>
            <a:rPr lang="en-US" altLang="zh-CN" sz="1200" b="1" dirty="0"/>
            <a:t>broader range of stocks </a:t>
          </a:r>
          <a:r>
            <a:rPr lang="en-US" altLang="zh-CN" sz="1200" dirty="0"/>
            <a:t>and sectors, such as healthcare and retail, to diversify investment insights</a:t>
          </a:r>
          <a:endParaRPr lang="en-US" sz="1200" dirty="0"/>
        </a:p>
      </dgm:t>
    </dgm:pt>
    <dgm:pt modelId="{461DBFFE-AABE-42FC-BDD7-E76D5E8A0E04}" type="parTrans" cxnId="{E30107F9-8C76-4BAB-9265-A14B71911BD8}">
      <dgm:prSet/>
      <dgm:spPr/>
      <dgm:t>
        <a:bodyPr/>
        <a:lstStyle/>
        <a:p>
          <a:endParaRPr lang="en-US"/>
        </a:p>
      </dgm:t>
    </dgm:pt>
    <dgm:pt modelId="{3F61C644-7CD3-4177-B401-B84C3BFF5835}" type="sibTrans" cxnId="{E30107F9-8C76-4BAB-9265-A14B71911BD8}">
      <dgm:prSet/>
      <dgm:spPr/>
      <dgm:t>
        <a:bodyPr/>
        <a:lstStyle/>
        <a:p>
          <a:endParaRPr lang="en-US"/>
        </a:p>
      </dgm:t>
    </dgm:pt>
    <dgm:pt modelId="{1BE45C6B-437A-453C-90D1-0661D2CED961}">
      <dgm:prSet custT="1"/>
      <dgm:spPr/>
      <dgm:t>
        <a:bodyPr/>
        <a:lstStyle/>
        <a:p>
          <a:pPr>
            <a:lnSpc>
              <a:spcPct val="100000"/>
            </a:lnSpc>
          </a:pPr>
          <a:r>
            <a:rPr lang="en-US" sz="1200" b="0" i="0" dirty="0"/>
            <a:t>Enrich our financial datasets with comprehensive </a:t>
          </a:r>
          <a:r>
            <a:rPr lang="en-US" sz="1200" b="1" i="0" dirty="0"/>
            <a:t>company performance metrics, key economic indicators, and derivatives data to bolster predictive accuracy</a:t>
          </a:r>
          <a:endParaRPr lang="en-US" sz="1200" b="1" dirty="0"/>
        </a:p>
      </dgm:t>
    </dgm:pt>
    <dgm:pt modelId="{2402430E-74BE-4CFE-B045-E82BF5089CAA}" type="parTrans" cxnId="{D08609EC-0C3C-402C-ADD7-297B2CAE155C}">
      <dgm:prSet/>
      <dgm:spPr/>
      <dgm:t>
        <a:bodyPr/>
        <a:lstStyle/>
        <a:p>
          <a:endParaRPr lang="en-US"/>
        </a:p>
      </dgm:t>
    </dgm:pt>
    <dgm:pt modelId="{7BBF7E45-6655-461E-886F-7B3C82E4E62C}" type="sibTrans" cxnId="{D08609EC-0C3C-402C-ADD7-297B2CAE155C}">
      <dgm:prSet/>
      <dgm:spPr/>
      <dgm:t>
        <a:bodyPr/>
        <a:lstStyle/>
        <a:p>
          <a:endParaRPr lang="en-US"/>
        </a:p>
      </dgm:t>
    </dgm:pt>
    <dgm:pt modelId="{DA10DA16-4292-42B8-8449-08E35AF55997}">
      <dgm:prSet custT="1"/>
      <dgm:spPr/>
      <dgm:t>
        <a:bodyPr/>
        <a:lstStyle/>
        <a:p>
          <a:pPr>
            <a:lnSpc>
              <a:spcPct val="100000"/>
            </a:lnSpc>
          </a:pPr>
          <a:r>
            <a:rPr lang="en-US" sz="1200" b="0" i="0" dirty="0"/>
            <a:t>Develop a robust </a:t>
          </a:r>
          <a:r>
            <a:rPr lang="en-US" sz="1200" b="1" i="0" dirty="0"/>
            <a:t>stock selection framework </a:t>
          </a:r>
          <a:r>
            <a:rPr lang="en-US" sz="1200" b="0" i="0" dirty="0"/>
            <a:t>to identify high-potential investments ('finding the alpha') and optimize market positioning</a:t>
          </a:r>
          <a:endParaRPr lang="en-US" sz="1200" dirty="0"/>
        </a:p>
      </dgm:t>
    </dgm:pt>
    <dgm:pt modelId="{05ED5716-C5BE-4124-88CF-3199763C91C8}" type="parTrans" cxnId="{967FEFC9-02F2-4574-BB31-FBAA2E80DFFD}">
      <dgm:prSet/>
      <dgm:spPr/>
      <dgm:t>
        <a:bodyPr/>
        <a:lstStyle/>
        <a:p>
          <a:endParaRPr lang="en-US"/>
        </a:p>
      </dgm:t>
    </dgm:pt>
    <dgm:pt modelId="{0149B01F-C6C9-4D8A-A92E-7C3D938C4B4D}" type="sibTrans" cxnId="{967FEFC9-02F2-4574-BB31-FBAA2E80DFFD}">
      <dgm:prSet/>
      <dgm:spPr/>
      <dgm:t>
        <a:bodyPr/>
        <a:lstStyle/>
        <a:p>
          <a:endParaRPr lang="en-US"/>
        </a:p>
      </dgm:t>
    </dgm:pt>
    <dgm:pt modelId="{41ED9D21-46E0-4784-95FF-26CA84D16CC1}">
      <dgm:prSet custT="1"/>
      <dgm:spPr/>
      <dgm:t>
        <a:bodyPr/>
        <a:lstStyle/>
        <a:p>
          <a:pPr>
            <a:lnSpc>
              <a:spcPct val="100000"/>
            </a:lnSpc>
          </a:pPr>
          <a:r>
            <a:rPr lang="en-US" sz="1200" b="0" i="0" dirty="0"/>
            <a:t>Employ advanced </a:t>
          </a:r>
          <a:r>
            <a:rPr lang="en-US" sz="1200" b="1" i="0" dirty="0"/>
            <a:t>portfolio optimization </a:t>
          </a:r>
          <a:r>
            <a:rPr lang="en-US" sz="1200" b="0" i="0" dirty="0"/>
            <a:t>techniques to maximize returns while mitigating risk across investment strategies</a:t>
          </a:r>
          <a:endParaRPr lang="en-US" sz="1200" dirty="0"/>
        </a:p>
      </dgm:t>
    </dgm:pt>
    <dgm:pt modelId="{9B7C78A1-8104-423E-8138-94C6C882BA65}" type="parTrans" cxnId="{FC15117B-0FAF-487C-B8CF-7512F2C382E7}">
      <dgm:prSet/>
      <dgm:spPr/>
      <dgm:t>
        <a:bodyPr/>
        <a:lstStyle/>
        <a:p>
          <a:endParaRPr lang="en-US"/>
        </a:p>
      </dgm:t>
    </dgm:pt>
    <dgm:pt modelId="{988AC5BE-F8EA-4E3F-9A46-3E30CCF6B4D6}" type="sibTrans" cxnId="{FC15117B-0FAF-487C-B8CF-7512F2C382E7}">
      <dgm:prSet/>
      <dgm:spPr/>
      <dgm:t>
        <a:bodyPr/>
        <a:lstStyle/>
        <a:p>
          <a:endParaRPr lang="en-US"/>
        </a:p>
      </dgm:t>
    </dgm:pt>
    <dgm:pt modelId="{A5B3D8FE-3E9E-440E-98F0-AE14430E62B4}">
      <dgm:prSet custT="1"/>
      <dgm:spPr/>
      <dgm:t>
        <a:bodyPr/>
        <a:lstStyle/>
        <a:p>
          <a:pPr>
            <a:lnSpc>
              <a:spcPct val="100000"/>
            </a:lnSpc>
          </a:pPr>
          <a:r>
            <a:rPr lang="en-US" altLang="zh-CN" sz="1200" b="1" dirty="0"/>
            <a:t>Broaden dataset acquisition </a:t>
          </a:r>
          <a:r>
            <a:rPr lang="en-US" altLang="zh-CN" sz="1200" dirty="0"/>
            <a:t>to encompass a wider demographic, ensuring a diverse and representative sample of the trading population</a:t>
          </a:r>
          <a:endParaRPr lang="en-US" sz="1200" dirty="0"/>
        </a:p>
      </dgm:t>
    </dgm:pt>
    <dgm:pt modelId="{78A312CF-A65A-4858-96DB-869204B9FF73}" type="parTrans" cxnId="{DDD45DB8-7B39-4AE4-9509-9BA2635BC8CA}">
      <dgm:prSet/>
      <dgm:spPr/>
      <dgm:t>
        <a:bodyPr/>
        <a:lstStyle/>
        <a:p>
          <a:endParaRPr lang="en-US"/>
        </a:p>
      </dgm:t>
    </dgm:pt>
    <dgm:pt modelId="{2815563A-3A10-4481-BE62-FDDED9437547}" type="sibTrans" cxnId="{DDD45DB8-7B39-4AE4-9509-9BA2635BC8CA}">
      <dgm:prSet/>
      <dgm:spPr/>
      <dgm:t>
        <a:bodyPr/>
        <a:lstStyle/>
        <a:p>
          <a:endParaRPr lang="en-US"/>
        </a:p>
      </dgm:t>
    </dgm:pt>
    <dgm:pt modelId="{8FD232E7-870B-497B-BDD5-343382B28275}" type="pres">
      <dgm:prSet presAssocID="{77615284-B835-4900-BB64-0ECD004311F9}" presName="root" presStyleCnt="0">
        <dgm:presLayoutVars>
          <dgm:dir/>
          <dgm:resizeHandles val="exact"/>
        </dgm:presLayoutVars>
      </dgm:prSet>
      <dgm:spPr/>
    </dgm:pt>
    <dgm:pt modelId="{7009FCCC-BE0E-4FD3-976A-F9C5ACCB532F}" type="pres">
      <dgm:prSet presAssocID="{73F8C4A2-E86C-44C7-B65F-AAFD7EB3B5AB}" presName="compNode" presStyleCnt="0"/>
      <dgm:spPr/>
    </dgm:pt>
    <dgm:pt modelId="{741F0FF5-6799-4E0F-B956-9ABAF172D088}" type="pres">
      <dgm:prSet presAssocID="{73F8C4A2-E86C-44C7-B65F-AAFD7EB3B5A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pt>
    <dgm:pt modelId="{70AF2D68-6DB9-48DF-83BD-A7D92FFE08E5}" type="pres">
      <dgm:prSet presAssocID="{73F8C4A2-E86C-44C7-B65F-AAFD7EB3B5AB}" presName="iconSpace" presStyleCnt="0"/>
      <dgm:spPr/>
    </dgm:pt>
    <dgm:pt modelId="{EC898F87-6757-4EA0-B5A2-222ECC7F1C94}" type="pres">
      <dgm:prSet presAssocID="{73F8C4A2-E86C-44C7-B65F-AAFD7EB3B5AB}" presName="parTx" presStyleLbl="revTx" presStyleIdx="0" presStyleCnt="4">
        <dgm:presLayoutVars>
          <dgm:chMax val="0"/>
          <dgm:chPref val="0"/>
        </dgm:presLayoutVars>
      </dgm:prSet>
      <dgm:spPr/>
    </dgm:pt>
    <dgm:pt modelId="{44848A3A-224A-49C0-8997-5969C4080374}" type="pres">
      <dgm:prSet presAssocID="{73F8C4A2-E86C-44C7-B65F-AAFD7EB3B5AB}" presName="txSpace" presStyleCnt="0"/>
      <dgm:spPr/>
    </dgm:pt>
    <dgm:pt modelId="{B2DF3FD2-C7A8-4585-9238-D415AB884C13}" type="pres">
      <dgm:prSet presAssocID="{73F8C4A2-E86C-44C7-B65F-AAFD7EB3B5AB}" presName="desTx" presStyleLbl="revTx" presStyleIdx="1" presStyleCnt="4">
        <dgm:presLayoutVars/>
      </dgm:prSet>
      <dgm:spPr/>
    </dgm:pt>
    <dgm:pt modelId="{BEEA0730-679A-4491-AFDB-A06B6C30D17F}" type="pres">
      <dgm:prSet presAssocID="{632DD7C3-CD0B-4833-9C5C-FCAD09A33CF3}" presName="sibTrans" presStyleCnt="0"/>
      <dgm:spPr/>
    </dgm:pt>
    <dgm:pt modelId="{957CB80D-848F-4FED-B4A7-DFA8CFDFA1DD}" type="pres">
      <dgm:prSet presAssocID="{A68B4BD6-EFD0-4A55-A894-A3B8497E6B31}" presName="compNode" presStyleCnt="0"/>
      <dgm:spPr/>
    </dgm:pt>
    <dgm:pt modelId="{723A101C-2105-4A30-B931-735170649757}" type="pres">
      <dgm:prSet presAssocID="{A68B4BD6-EFD0-4A55-A894-A3B8497E6B3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pt>
    <dgm:pt modelId="{C26C6327-2A4C-45A7-8C2E-BADCDEEF9D48}" type="pres">
      <dgm:prSet presAssocID="{A68B4BD6-EFD0-4A55-A894-A3B8497E6B31}" presName="iconSpace" presStyleCnt="0"/>
      <dgm:spPr/>
    </dgm:pt>
    <dgm:pt modelId="{029C6144-9ED3-46D8-B581-841DA4B0BFCC}" type="pres">
      <dgm:prSet presAssocID="{A68B4BD6-EFD0-4A55-A894-A3B8497E6B31}" presName="parTx" presStyleLbl="revTx" presStyleIdx="2" presStyleCnt="4">
        <dgm:presLayoutVars>
          <dgm:chMax val="0"/>
          <dgm:chPref val="0"/>
        </dgm:presLayoutVars>
      </dgm:prSet>
      <dgm:spPr/>
    </dgm:pt>
    <dgm:pt modelId="{19ADD0B8-267E-40F3-A033-0BE4FB0D62BC}" type="pres">
      <dgm:prSet presAssocID="{A68B4BD6-EFD0-4A55-A894-A3B8497E6B31}" presName="txSpace" presStyleCnt="0"/>
      <dgm:spPr/>
    </dgm:pt>
    <dgm:pt modelId="{EAF35B11-4BE8-4EB8-825F-5AED67565B83}" type="pres">
      <dgm:prSet presAssocID="{A68B4BD6-EFD0-4A55-A894-A3B8497E6B31}" presName="desTx" presStyleLbl="revTx" presStyleIdx="3" presStyleCnt="4">
        <dgm:presLayoutVars/>
      </dgm:prSet>
      <dgm:spPr/>
    </dgm:pt>
  </dgm:ptLst>
  <dgm:cxnLst>
    <dgm:cxn modelId="{C25AAD53-B14D-44A2-9E49-BC3834809BAE}" type="presOf" srcId="{73F8C4A2-E86C-44C7-B65F-AAFD7EB3B5AB}" destId="{EC898F87-6757-4EA0-B5A2-222ECC7F1C94}" srcOrd="0" destOrd="0" presId="urn:microsoft.com/office/officeart/2018/2/layout/IconLabelDescriptionList"/>
    <dgm:cxn modelId="{9EF90274-0FF1-4CEE-874A-20548873BBF4}" type="presOf" srcId="{A5B3D8FE-3E9E-440E-98F0-AE14430E62B4}" destId="{B2DF3FD2-C7A8-4585-9238-D415AB884C13}" srcOrd="0" destOrd="1" presId="urn:microsoft.com/office/officeart/2018/2/layout/IconLabelDescriptionList"/>
    <dgm:cxn modelId="{FC15117B-0FAF-487C-B8CF-7512F2C382E7}" srcId="{A68B4BD6-EFD0-4A55-A894-A3B8497E6B31}" destId="{41ED9D21-46E0-4784-95FF-26CA84D16CC1}" srcOrd="3" destOrd="0" parTransId="{9B7C78A1-8104-423E-8138-94C6C882BA65}" sibTransId="{988AC5BE-F8EA-4E3F-9A46-3E30CCF6B4D6}"/>
    <dgm:cxn modelId="{6E733D83-5BEF-4EC3-A42B-B737532AAF94}" type="presOf" srcId="{3BF86A3C-E151-4A66-9137-D3C10D62380D}" destId="{EAF35B11-4BE8-4EB8-825F-5AED67565B83}" srcOrd="0" destOrd="0" presId="urn:microsoft.com/office/officeart/2018/2/layout/IconLabelDescriptionList"/>
    <dgm:cxn modelId="{D334B986-3054-485C-B09F-3A2801649A9A}" type="presOf" srcId="{41ED9D21-46E0-4784-95FF-26CA84D16CC1}" destId="{EAF35B11-4BE8-4EB8-825F-5AED67565B83}" srcOrd="0" destOrd="3" presId="urn:microsoft.com/office/officeart/2018/2/layout/IconLabelDescriptionList"/>
    <dgm:cxn modelId="{9349D48D-9B16-45A4-97EA-C8D0DA376F0E}" type="presOf" srcId="{B29D4362-C932-4B2D-967D-A7ADBA2FF915}" destId="{B2DF3FD2-C7A8-4585-9238-D415AB884C13}" srcOrd="0" destOrd="0" presId="urn:microsoft.com/office/officeart/2018/2/layout/IconLabelDescriptionList"/>
    <dgm:cxn modelId="{C6709C9E-3367-40A8-8FE4-9D725E2677BE}" srcId="{73F8C4A2-E86C-44C7-B65F-AAFD7EB3B5AB}" destId="{B29D4362-C932-4B2D-967D-A7ADBA2FF915}" srcOrd="0" destOrd="0" parTransId="{B93B0836-127B-4B68-900D-5D1F2E6F38D1}" sibTransId="{A179D0EC-E9E4-4CEC-8533-F6E90596F71C}"/>
    <dgm:cxn modelId="{C7EC4EAC-521C-493B-BB13-E59088C91F88}" type="presOf" srcId="{77615284-B835-4900-BB64-0ECD004311F9}" destId="{8FD232E7-870B-497B-BDD5-343382B28275}" srcOrd="0" destOrd="0" presId="urn:microsoft.com/office/officeart/2018/2/layout/IconLabelDescriptionList"/>
    <dgm:cxn modelId="{DDD45DB8-7B39-4AE4-9509-9BA2635BC8CA}" srcId="{73F8C4A2-E86C-44C7-B65F-AAFD7EB3B5AB}" destId="{A5B3D8FE-3E9E-440E-98F0-AE14430E62B4}" srcOrd="1" destOrd="0" parTransId="{78A312CF-A65A-4858-96DB-869204B9FF73}" sibTransId="{2815563A-3A10-4481-BE62-FDDED9437547}"/>
    <dgm:cxn modelId="{967FEFC9-02F2-4574-BB31-FBAA2E80DFFD}" srcId="{A68B4BD6-EFD0-4A55-A894-A3B8497E6B31}" destId="{DA10DA16-4292-42B8-8449-08E35AF55997}" srcOrd="2" destOrd="0" parTransId="{05ED5716-C5BE-4124-88CF-3199763C91C8}" sibTransId="{0149B01F-C6C9-4D8A-A92E-7C3D938C4B4D}"/>
    <dgm:cxn modelId="{A75FE8D1-8616-4802-89C7-3A442DEAF336}" srcId="{77615284-B835-4900-BB64-0ECD004311F9}" destId="{A68B4BD6-EFD0-4A55-A894-A3B8497E6B31}" srcOrd="1" destOrd="0" parTransId="{6F1FE126-2171-458F-AAE6-10A6104BEE8F}" sibTransId="{B3EC95A9-CA84-4946-9835-14FF5A4437EA}"/>
    <dgm:cxn modelId="{27C417D2-F71B-41EF-88E5-19B21B47DDB4}" srcId="{77615284-B835-4900-BB64-0ECD004311F9}" destId="{73F8C4A2-E86C-44C7-B65F-AAFD7EB3B5AB}" srcOrd="0" destOrd="0" parTransId="{0640EBB6-3AD6-45DE-A236-C0558BCBD1D2}" sibTransId="{632DD7C3-CD0B-4833-9C5C-FCAD09A33CF3}"/>
    <dgm:cxn modelId="{A53ED1D3-AF49-429E-9D99-F7E6E374625B}" type="presOf" srcId="{A68B4BD6-EFD0-4A55-A894-A3B8497E6B31}" destId="{029C6144-9ED3-46D8-B581-841DA4B0BFCC}" srcOrd="0" destOrd="0" presId="urn:microsoft.com/office/officeart/2018/2/layout/IconLabelDescriptionList"/>
    <dgm:cxn modelId="{7EF8F0D6-E68B-4F61-81BC-7A7A22C21E9D}" type="presOf" srcId="{1BE45C6B-437A-453C-90D1-0661D2CED961}" destId="{EAF35B11-4BE8-4EB8-825F-5AED67565B83}" srcOrd="0" destOrd="1" presId="urn:microsoft.com/office/officeart/2018/2/layout/IconLabelDescriptionList"/>
    <dgm:cxn modelId="{74B08ADA-85A7-4CAF-B340-1E6E70213BB9}" type="presOf" srcId="{DA10DA16-4292-42B8-8449-08E35AF55997}" destId="{EAF35B11-4BE8-4EB8-825F-5AED67565B83}" srcOrd="0" destOrd="2" presId="urn:microsoft.com/office/officeart/2018/2/layout/IconLabelDescriptionList"/>
    <dgm:cxn modelId="{D08609EC-0C3C-402C-ADD7-297B2CAE155C}" srcId="{A68B4BD6-EFD0-4A55-A894-A3B8497E6B31}" destId="{1BE45C6B-437A-453C-90D1-0661D2CED961}" srcOrd="1" destOrd="0" parTransId="{2402430E-74BE-4CFE-B045-E82BF5089CAA}" sibTransId="{7BBF7E45-6655-461E-886F-7B3C82E4E62C}"/>
    <dgm:cxn modelId="{E30107F9-8C76-4BAB-9265-A14B71911BD8}" srcId="{A68B4BD6-EFD0-4A55-A894-A3B8497E6B31}" destId="{3BF86A3C-E151-4A66-9137-D3C10D62380D}" srcOrd="0" destOrd="0" parTransId="{461DBFFE-AABE-42FC-BDD7-E76D5E8A0E04}" sibTransId="{3F61C644-7CD3-4177-B401-B84C3BFF5835}"/>
    <dgm:cxn modelId="{20B27112-476A-4E8D-88FB-36A8416D4B69}" type="presParOf" srcId="{8FD232E7-870B-497B-BDD5-343382B28275}" destId="{7009FCCC-BE0E-4FD3-976A-F9C5ACCB532F}" srcOrd="0" destOrd="0" presId="urn:microsoft.com/office/officeart/2018/2/layout/IconLabelDescriptionList"/>
    <dgm:cxn modelId="{2EEBABA2-BF7C-4A89-B3D1-3E27244041BE}" type="presParOf" srcId="{7009FCCC-BE0E-4FD3-976A-F9C5ACCB532F}" destId="{741F0FF5-6799-4E0F-B956-9ABAF172D088}" srcOrd="0" destOrd="0" presId="urn:microsoft.com/office/officeart/2018/2/layout/IconLabelDescriptionList"/>
    <dgm:cxn modelId="{2E5C86AD-54B6-4E7A-905F-5C20B2E97D65}" type="presParOf" srcId="{7009FCCC-BE0E-4FD3-976A-F9C5ACCB532F}" destId="{70AF2D68-6DB9-48DF-83BD-A7D92FFE08E5}" srcOrd="1" destOrd="0" presId="urn:microsoft.com/office/officeart/2018/2/layout/IconLabelDescriptionList"/>
    <dgm:cxn modelId="{6B7276AE-FC8D-4ADA-B961-3E797D962C7F}" type="presParOf" srcId="{7009FCCC-BE0E-4FD3-976A-F9C5ACCB532F}" destId="{EC898F87-6757-4EA0-B5A2-222ECC7F1C94}" srcOrd="2" destOrd="0" presId="urn:microsoft.com/office/officeart/2018/2/layout/IconLabelDescriptionList"/>
    <dgm:cxn modelId="{2D0E6DCF-3BD3-41B9-B122-1EC71BFA5BFA}" type="presParOf" srcId="{7009FCCC-BE0E-4FD3-976A-F9C5ACCB532F}" destId="{44848A3A-224A-49C0-8997-5969C4080374}" srcOrd="3" destOrd="0" presId="urn:microsoft.com/office/officeart/2018/2/layout/IconLabelDescriptionList"/>
    <dgm:cxn modelId="{F214390D-612C-4D7D-A877-D50DAE5D23FC}" type="presParOf" srcId="{7009FCCC-BE0E-4FD3-976A-F9C5ACCB532F}" destId="{B2DF3FD2-C7A8-4585-9238-D415AB884C13}" srcOrd="4" destOrd="0" presId="urn:microsoft.com/office/officeart/2018/2/layout/IconLabelDescriptionList"/>
    <dgm:cxn modelId="{8CB08715-3F41-4ECF-B176-8EA131FCC4E8}" type="presParOf" srcId="{8FD232E7-870B-497B-BDD5-343382B28275}" destId="{BEEA0730-679A-4491-AFDB-A06B6C30D17F}" srcOrd="1" destOrd="0" presId="urn:microsoft.com/office/officeart/2018/2/layout/IconLabelDescriptionList"/>
    <dgm:cxn modelId="{254A9A46-5803-4514-9E4D-AADFA6EA959F}" type="presParOf" srcId="{8FD232E7-870B-497B-BDD5-343382B28275}" destId="{957CB80D-848F-4FED-B4A7-DFA8CFDFA1DD}" srcOrd="2" destOrd="0" presId="urn:microsoft.com/office/officeart/2018/2/layout/IconLabelDescriptionList"/>
    <dgm:cxn modelId="{62658442-611A-4C98-8BA3-1398B13FE641}" type="presParOf" srcId="{957CB80D-848F-4FED-B4A7-DFA8CFDFA1DD}" destId="{723A101C-2105-4A30-B931-735170649757}" srcOrd="0" destOrd="0" presId="urn:microsoft.com/office/officeart/2018/2/layout/IconLabelDescriptionList"/>
    <dgm:cxn modelId="{21FE0ABD-235D-4ED2-9625-8F1FF65485BB}" type="presParOf" srcId="{957CB80D-848F-4FED-B4A7-DFA8CFDFA1DD}" destId="{C26C6327-2A4C-45A7-8C2E-BADCDEEF9D48}" srcOrd="1" destOrd="0" presId="urn:microsoft.com/office/officeart/2018/2/layout/IconLabelDescriptionList"/>
    <dgm:cxn modelId="{68A5FCA1-32D2-4061-BBED-0A7900C695D8}" type="presParOf" srcId="{957CB80D-848F-4FED-B4A7-DFA8CFDFA1DD}" destId="{029C6144-9ED3-46D8-B581-841DA4B0BFCC}" srcOrd="2" destOrd="0" presId="urn:microsoft.com/office/officeart/2018/2/layout/IconLabelDescriptionList"/>
    <dgm:cxn modelId="{9413E07C-83F3-4ED6-BFFF-0CD5A07AA29B}" type="presParOf" srcId="{957CB80D-848F-4FED-B4A7-DFA8CFDFA1DD}" destId="{19ADD0B8-267E-40F3-A033-0BE4FB0D62BC}" srcOrd="3" destOrd="0" presId="urn:microsoft.com/office/officeart/2018/2/layout/IconLabelDescriptionList"/>
    <dgm:cxn modelId="{CF0BC1E4-9150-4683-BBE3-A1DA7426C9C4}" type="presParOf" srcId="{957CB80D-848F-4FED-B4A7-DFA8CFDFA1DD}" destId="{EAF35B11-4BE8-4EB8-825F-5AED67565B83}"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41CD7E-3771-4130-ACEF-6B941838B6F5}">
      <dsp:nvSpPr>
        <dsp:cNvPr id="0" name=""/>
        <dsp:cNvSpPr/>
      </dsp:nvSpPr>
      <dsp:spPr>
        <a:xfrm>
          <a:off x="0" y="838020"/>
          <a:ext cx="7117918" cy="15471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276274-7A25-420F-85AC-6F98D7C9368E}">
      <dsp:nvSpPr>
        <dsp:cNvPr id="0" name=""/>
        <dsp:cNvSpPr/>
      </dsp:nvSpPr>
      <dsp:spPr>
        <a:xfrm>
          <a:off x="468002" y="1186121"/>
          <a:ext cx="850913" cy="8509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1D4B622-1C87-4F4A-B292-1823CF35D469}">
      <dsp:nvSpPr>
        <dsp:cNvPr id="0" name=""/>
        <dsp:cNvSpPr/>
      </dsp:nvSpPr>
      <dsp:spPr>
        <a:xfrm>
          <a:off x="1786917" y="838020"/>
          <a:ext cx="5331000" cy="1547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736" tIns="163736" rIns="163736" bIns="163736" numCol="1" spcCol="1270" anchor="ctr" anchorCtr="0">
          <a:noAutofit/>
        </a:bodyPr>
        <a:lstStyle/>
        <a:p>
          <a:pPr marL="0" lvl="0" indent="0" algn="l" defTabSz="1111250">
            <a:lnSpc>
              <a:spcPct val="100000"/>
            </a:lnSpc>
            <a:spcBef>
              <a:spcPct val="0"/>
            </a:spcBef>
            <a:spcAft>
              <a:spcPct val="35000"/>
            </a:spcAft>
            <a:buNone/>
          </a:pPr>
          <a:r>
            <a:rPr lang="en-US" altLang="zh-CN" sz="2500" kern="1200" dirty="0"/>
            <a:t>Implement </a:t>
          </a:r>
          <a:r>
            <a:rPr lang="en-US" altLang="zh-CN" sz="2500" b="1" kern="1200" dirty="0"/>
            <a:t>retail trader sentiment analysis</a:t>
          </a:r>
          <a:r>
            <a:rPr lang="en-US" altLang="zh-CN" sz="2500" kern="1200" dirty="0"/>
            <a:t> to assess market impact</a:t>
          </a:r>
          <a:endParaRPr lang="en-US" sz="2500" kern="1200" dirty="0"/>
        </a:p>
      </dsp:txBody>
      <dsp:txXfrm>
        <a:off x="1786917" y="838020"/>
        <a:ext cx="5331000" cy="1547114"/>
      </dsp:txXfrm>
    </dsp:sp>
    <dsp:sp modelId="{0B2EF1B2-1A9A-4AFF-9CC2-61C8648E5B3D}">
      <dsp:nvSpPr>
        <dsp:cNvPr id="0" name=""/>
        <dsp:cNvSpPr/>
      </dsp:nvSpPr>
      <dsp:spPr>
        <a:xfrm>
          <a:off x="0" y="2771913"/>
          <a:ext cx="7117918" cy="15471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A7B180-528C-4707-B0B2-F161985BCC72}">
      <dsp:nvSpPr>
        <dsp:cNvPr id="0" name=""/>
        <dsp:cNvSpPr/>
      </dsp:nvSpPr>
      <dsp:spPr>
        <a:xfrm>
          <a:off x="468002" y="3120014"/>
          <a:ext cx="850913" cy="850913"/>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E5CB17-7B4C-41C2-9AE2-CF4B25E1B086}">
      <dsp:nvSpPr>
        <dsp:cNvPr id="0" name=""/>
        <dsp:cNvSpPr/>
      </dsp:nvSpPr>
      <dsp:spPr>
        <a:xfrm>
          <a:off x="1786917" y="2771913"/>
          <a:ext cx="5331000" cy="1547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736" tIns="163736" rIns="163736" bIns="163736" numCol="1" spcCol="1270" anchor="ctr" anchorCtr="0">
          <a:noAutofit/>
        </a:bodyPr>
        <a:lstStyle/>
        <a:p>
          <a:pPr marL="0" lvl="0" indent="0" algn="l" defTabSz="1111250">
            <a:lnSpc>
              <a:spcPct val="100000"/>
            </a:lnSpc>
            <a:spcBef>
              <a:spcPct val="0"/>
            </a:spcBef>
            <a:spcAft>
              <a:spcPct val="35000"/>
            </a:spcAft>
            <a:buNone/>
          </a:pPr>
          <a:r>
            <a:rPr lang="en-US" altLang="zh-CN" sz="2500" kern="1200" dirty="0"/>
            <a:t>Develop predictive models for </a:t>
          </a:r>
          <a:r>
            <a:rPr lang="en-US" altLang="zh-CN" sz="2500" b="1" kern="1200" dirty="0"/>
            <a:t>real-time detection of buy/sell signals</a:t>
          </a:r>
          <a:endParaRPr lang="en-US" sz="2500" b="1" kern="1200" dirty="0"/>
        </a:p>
      </dsp:txBody>
      <dsp:txXfrm>
        <a:off x="1786917" y="2771913"/>
        <a:ext cx="5331000" cy="15471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03EA54-D343-4E8C-899E-7A30A6815E3A}">
      <dsp:nvSpPr>
        <dsp:cNvPr id="0" name=""/>
        <dsp:cNvSpPr/>
      </dsp:nvSpPr>
      <dsp:spPr>
        <a:xfrm>
          <a:off x="924589" y="346130"/>
          <a:ext cx="991281" cy="9912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1D014D-CFD1-4CF3-A566-12F64A9CFCB2}">
      <dsp:nvSpPr>
        <dsp:cNvPr id="0" name=""/>
        <dsp:cNvSpPr/>
      </dsp:nvSpPr>
      <dsp:spPr>
        <a:xfrm>
          <a:off x="4113" y="1425806"/>
          <a:ext cx="2832231" cy="477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Digitization of trading platforms</a:t>
          </a:r>
        </a:p>
      </dsp:txBody>
      <dsp:txXfrm>
        <a:off x="4113" y="1425806"/>
        <a:ext cx="2832231" cy="477939"/>
      </dsp:txXfrm>
    </dsp:sp>
    <dsp:sp modelId="{70BE63D0-6771-41B2-8869-DB68C8EF13CD}">
      <dsp:nvSpPr>
        <dsp:cNvPr id="0" name=""/>
        <dsp:cNvSpPr/>
      </dsp:nvSpPr>
      <dsp:spPr>
        <a:xfrm>
          <a:off x="4113" y="1944859"/>
          <a:ext cx="2832231" cy="4569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The relentless rise of retail trading</a:t>
          </a:r>
        </a:p>
        <a:p>
          <a:pPr marL="0" lvl="0" indent="0" algn="ctr" defTabSz="488950">
            <a:lnSpc>
              <a:spcPct val="100000"/>
            </a:lnSpc>
            <a:spcBef>
              <a:spcPct val="0"/>
            </a:spcBef>
            <a:spcAft>
              <a:spcPct val="35000"/>
            </a:spcAft>
            <a:buNone/>
          </a:pPr>
          <a:r>
            <a:rPr lang="en-US" sz="1100" kern="1200">
              <a:hlinkClick xmlns:r="http://schemas.openxmlformats.org/officeDocument/2006/relationships" r:id="rId3"/>
            </a:rPr>
            <a:t>GameStop short squeeze</a:t>
          </a:r>
          <a:endParaRPr lang="en-US" sz="1100" kern="1200"/>
        </a:p>
      </dsp:txBody>
      <dsp:txXfrm>
        <a:off x="4113" y="1944859"/>
        <a:ext cx="2832231" cy="456972"/>
      </dsp:txXfrm>
    </dsp:sp>
    <dsp:sp modelId="{A19CAC82-19E9-45A4-86EF-68832A2DCF66}">
      <dsp:nvSpPr>
        <dsp:cNvPr id="0" name=""/>
        <dsp:cNvSpPr/>
      </dsp:nvSpPr>
      <dsp:spPr>
        <a:xfrm>
          <a:off x="4252460" y="346130"/>
          <a:ext cx="991281" cy="991281"/>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6E92B9-FE19-404C-8DDA-96957746BAC8}">
      <dsp:nvSpPr>
        <dsp:cNvPr id="0" name=""/>
        <dsp:cNvSpPr/>
      </dsp:nvSpPr>
      <dsp:spPr>
        <a:xfrm>
          <a:off x="3331985" y="1425806"/>
          <a:ext cx="2832231" cy="477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Personal interest in Equity Trading</a:t>
          </a:r>
        </a:p>
      </dsp:txBody>
      <dsp:txXfrm>
        <a:off x="3331985" y="1425806"/>
        <a:ext cx="2832231" cy="477939"/>
      </dsp:txXfrm>
    </dsp:sp>
    <dsp:sp modelId="{10FD0CD0-41FB-401A-8675-9D7E851566BB}">
      <dsp:nvSpPr>
        <dsp:cNvPr id="0" name=""/>
        <dsp:cNvSpPr/>
      </dsp:nvSpPr>
      <dsp:spPr>
        <a:xfrm>
          <a:off x="3331985" y="1944859"/>
          <a:ext cx="2832231" cy="456972"/>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C703AE-C60D-48F0-BCB2-9FE16DB1B6E5}">
      <dsp:nvSpPr>
        <dsp:cNvPr id="0" name=""/>
        <dsp:cNvSpPr/>
      </dsp:nvSpPr>
      <dsp:spPr>
        <a:xfrm>
          <a:off x="0" y="508524"/>
          <a:ext cx="5891471" cy="1638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44" tIns="416560" rIns="457244" bIns="142240" numCol="1" spcCol="1270" anchor="t" anchorCtr="0">
          <a:noAutofit/>
        </a:bodyPr>
        <a:lstStyle/>
        <a:p>
          <a:pPr marL="228600" lvl="1" indent="-228600" algn="l" defTabSz="889000">
            <a:lnSpc>
              <a:spcPct val="100000"/>
            </a:lnSpc>
            <a:spcBef>
              <a:spcPct val="0"/>
            </a:spcBef>
            <a:spcAft>
              <a:spcPct val="15000"/>
            </a:spcAft>
            <a:buChar char="•"/>
          </a:pPr>
          <a:r>
            <a:rPr lang="en-US" sz="2000" kern="1200" dirty="0"/>
            <a:t>Study the </a:t>
          </a:r>
          <a:r>
            <a:rPr lang="en-US" sz="2000" b="1" u="sng" kern="1200" dirty="0"/>
            <a:t>correlation</a:t>
          </a:r>
          <a:r>
            <a:rPr lang="en-US" sz="2000" kern="1200" dirty="0"/>
            <a:t> between stock market and retail traders’ sentiment</a:t>
          </a:r>
        </a:p>
        <a:p>
          <a:pPr marL="228600" lvl="1" indent="-228600" algn="l" defTabSz="889000">
            <a:lnSpc>
              <a:spcPct val="100000"/>
            </a:lnSpc>
            <a:spcBef>
              <a:spcPct val="0"/>
            </a:spcBef>
            <a:spcAft>
              <a:spcPct val="15000"/>
            </a:spcAft>
            <a:buChar char="•"/>
          </a:pPr>
          <a:r>
            <a:rPr lang="en-US" sz="2000" kern="1200" dirty="0"/>
            <a:t>Build models to </a:t>
          </a:r>
          <a:r>
            <a:rPr lang="en-US" sz="2000" b="1" u="sng" kern="1200" dirty="0"/>
            <a:t>predict</a:t>
          </a:r>
          <a:r>
            <a:rPr lang="en-US" sz="2000" kern="1200" dirty="0"/>
            <a:t> stock return</a:t>
          </a:r>
        </a:p>
      </dsp:txBody>
      <dsp:txXfrm>
        <a:off x="0" y="508524"/>
        <a:ext cx="5891471" cy="1638000"/>
      </dsp:txXfrm>
    </dsp:sp>
    <dsp:sp modelId="{3D78E7DC-E549-4121-9EC8-783C9EC0AC04}">
      <dsp:nvSpPr>
        <dsp:cNvPr id="0" name=""/>
        <dsp:cNvSpPr/>
      </dsp:nvSpPr>
      <dsp:spPr>
        <a:xfrm>
          <a:off x="294573" y="213324"/>
          <a:ext cx="4124029" cy="5904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5879" tIns="0" rIns="155879" bIns="0" numCol="1" spcCol="1270" anchor="ctr" anchorCtr="0">
          <a:noAutofit/>
        </a:bodyPr>
        <a:lstStyle/>
        <a:p>
          <a:pPr marL="0" lvl="0" indent="0" algn="l" defTabSz="889000">
            <a:lnSpc>
              <a:spcPct val="100000"/>
            </a:lnSpc>
            <a:spcBef>
              <a:spcPct val="0"/>
            </a:spcBef>
            <a:spcAft>
              <a:spcPct val="35000"/>
            </a:spcAft>
            <a:buNone/>
          </a:pPr>
          <a:r>
            <a:rPr lang="en-US" sz="2000" kern="1200"/>
            <a:t>Similarities:</a:t>
          </a:r>
        </a:p>
      </dsp:txBody>
      <dsp:txXfrm>
        <a:off x="323394" y="242145"/>
        <a:ext cx="4066387" cy="532758"/>
      </dsp:txXfrm>
    </dsp:sp>
    <dsp:sp modelId="{1B0A7A31-21EB-4189-8994-DEC93D450867}">
      <dsp:nvSpPr>
        <dsp:cNvPr id="0" name=""/>
        <dsp:cNvSpPr/>
      </dsp:nvSpPr>
      <dsp:spPr>
        <a:xfrm>
          <a:off x="0" y="2549724"/>
          <a:ext cx="5891471" cy="2394000"/>
        </a:xfrm>
        <a:prstGeom prst="rect">
          <a:avLst/>
        </a:prstGeom>
        <a:solidFill>
          <a:schemeClr val="lt1">
            <a:alpha val="90000"/>
            <a:hueOff val="0"/>
            <a:satOff val="0"/>
            <a:lumOff val="0"/>
            <a:alphaOff val="0"/>
          </a:schemeClr>
        </a:solidFill>
        <a:ln w="12700" cap="flat" cmpd="sng" algn="ctr">
          <a:solidFill>
            <a:schemeClr val="accent2">
              <a:hueOff val="-1525302"/>
              <a:satOff val="-418"/>
              <a:lumOff val="705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44" tIns="416560" rIns="457244" bIns="142240" numCol="1" spcCol="1270" anchor="t" anchorCtr="0">
          <a:noAutofit/>
        </a:bodyPr>
        <a:lstStyle/>
        <a:p>
          <a:pPr marL="228600" lvl="1" indent="-228600" algn="l" defTabSz="889000">
            <a:lnSpc>
              <a:spcPct val="100000"/>
            </a:lnSpc>
            <a:spcBef>
              <a:spcPct val="0"/>
            </a:spcBef>
            <a:spcAft>
              <a:spcPct val="15000"/>
            </a:spcAft>
            <a:buChar char="•"/>
          </a:pPr>
          <a:r>
            <a:rPr lang="en-US" sz="2000" kern="1200" dirty="0"/>
            <a:t>Implement a </a:t>
          </a:r>
          <a:r>
            <a:rPr lang="en-US" sz="2000" b="1" u="sng" kern="1200" dirty="0"/>
            <a:t>dynamic approach </a:t>
          </a:r>
          <a:r>
            <a:rPr lang="en-US" sz="2000" kern="1200" dirty="0"/>
            <a:t>to make short to mid term (one week) prediction </a:t>
          </a:r>
        </a:p>
        <a:p>
          <a:pPr marL="228600" lvl="1" indent="-228600" algn="l" defTabSz="889000">
            <a:lnSpc>
              <a:spcPct val="100000"/>
            </a:lnSpc>
            <a:spcBef>
              <a:spcPct val="0"/>
            </a:spcBef>
            <a:spcAft>
              <a:spcPct val="15000"/>
            </a:spcAft>
            <a:buChar char="•"/>
          </a:pPr>
          <a:r>
            <a:rPr lang="en-US" sz="2000" kern="1200" dirty="0"/>
            <a:t>Focus on both loss and </a:t>
          </a:r>
          <a:r>
            <a:rPr lang="en-US" sz="2000" b="1" u="sng" kern="1200" dirty="0"/>
            <a:t>gain</a:t>
          </a:r>
        </a:p>
        <a:p>
          <a:pPr marL="228600" lvl="1" indent="-228600" algn="l" defTabSz="889000">
            <a:lnSpc>
              <a:spcPct val="100000"/>
            </a:lnSpc>
            <a:spcBef>
              <a:spcPct val="0"/>
            </a:spcBef>
            <a:spcAft>
              <a:spcPct val="15000"/>
            </a:spcAft>
            <a:buChar char="•"/>
          </a:pPr>
          <a:r>
            <a:rPr lang="en-US" sz="2000" kern="1200" dirty="0"/>
            <a:t>Incorporate </a:t>
          </a:r>
          <a:r>
            <a:rPr lang="en-US" sz="2000" b="1" u="sng" kern="1200" dirty="0"/>
            <a:t>sentiment analysis </a:t>
          </a:r>
          <a:r>
            <a:rPr lang="en-US" sz="2000" kern="1200" dirty="0"/>
            <a:t>into model</a:t>
          </a:r>
        </a:p>
      </dsp:txBody>
      <dsp:txXfrm>
        <a:off x="0" y="2549724"/>
        <a:ext cx="5891471" cy="2394000"/>
      </dsp:txXfrm>
    </dsp:sp>
    <dsp:sp modelId="{F27E2B59-372A-402C-B697-3DE712A58854}">
      <dsp:nvSpPr>
        <dsp:cNvPr id="0" name=""/>
        <dsp:cNvSpPr/>
      </dsp:nvSpPr>
      <dsp:spPr>
        <a:xfrm>
          <a:off x="294573" y="2254524"/>
          <a:ext cx="4124029" cy="590400"/>
        </a:xfrm>
        <a:prstGeom prst="roundRect">
          <a:avLst/>
        </a:prstGeom>
        <a:solidFill>
          <a:schemeClr val="accent2">
            <a:hueOff val="-1525302"/>
            <a:satOff val="-418"/>
            <a:lumOff val="7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5879" tIns="0" rIns="155879" bIns="0" numCol="1" spcCol="1270" anchor="ctr" anchorCtr="0">
          <a:noAutofit/>
        </a:bodyPr>
        <a:lstStyle/>
        <a:p>
          <a:pPr marL="0" lvl="0" indent="0" algn="l" defTabSz="889000">
            <a:lnSpc>
              <a:spcPct val="100000"/>
            </a:lnSpc>
            <a:spcBef>
              <a:spcPct val="0"/>
            </a:spcBef>
            <a:spcAft>
              <a:spcPct val="35000"/>
            </a:spcAft>
            <a:buNone/>
          </a:pPr>
          <a:r>
            <a:rPr lang="en-US" sz="2000" kern="1200"/>
            <a:t>Uniqueness</a:t>
          </a:r>
        </a:p>
      </dsp:txBody>
      <dsp:txXfrm>
        <a:off x="323394" y="2283345"/>
        <a:ext cx="4066387" cy="5327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71F989-D4DD-48E8-BEBD-C8819AA106D4}">
      <dsp:nvSpPr>
        <dsp:cNvPr id="0" name=""/>
        <dsp:cNvSpPr/>
      </dsp:nvSpPr>
      <dsp:spPr>
        <a:xfrm>
          <a:off x="0" y="4556563"/>
          <a:ext cx="1472867" cy="598046"/>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750" tIns="92456" rIns="104750" bIns="92456" numCol="1" spcCol="1270" anchor="ctr" anchorCtr="0">
          <a:noAutofit/>
        </a:bodyPr>
        <a:lstStyle/>
        <a:p>
          <a:pPr marL="0" lvl="0" indent="0" algn="ctr" defTabSz="577850">
            <a:lnSpc>
              <a:spcPct val="90000"/>
            </a:lnSpc>
            <a:spcBef>
              <a:spcPct val="0"/>
            </a:spcBef>
            <a:spcAft>
              <a:spcPct val="35000"/>
            </a:spcAft>
            <a:buNone/>
          </a:pPr>
          <a:r>
            <a:rPr lang="en-US" sz="1300" kern="1200" dirty="0"/>
            <a:t>Model Selection</a:t>
          </a:r>
        </a:p>
      </dsp:txBody>
      <dsp:txXfrm>
        <a:off x="0" y="4556563"/>
        <a:ext cx="1472867" cy="598046"/>
      </dsp:txXfrm>
    </dsp:sp>
    <dsp:sp modelId="{9042BB9C-3E9D-426A-88C6-88D8321D69B0}">
      <dsp:nvSpPr>
        <dsp:cNvPr id="0" name=""/>
        <dsp:cNvSpPr/>
      </dsp:nvSpPr>
      <dsp:spPr>
        <a:xfrm>
          <a:off x="1472867" y="4556563"/>
          <a:ext cx="4418603" cy="598046"/>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630" tIns="139700" rIns="89630" bIns="139700" numCol="1" spcCol="1270" anchor="ctr" anchorCtr="0">
          <a:noAutofit/>
        </a:bodyPr>
        <a:lstStyle/>
        <a:p>
          <a:pPr marL="0" lvl="0" indent="0" algn="l" defTabSz="488950">
            <a:lnSpc>
              <a:spcPct val="90000"/>
            </a:lnSpc>
            <a:spcBef>
              <a:spcPct val="0"/>
            </a:spcBef>
            <a:spcAft>
              <a:spcPct val="35000"/>
            </a:spcAft>
            <a:buNone/>
          </a:pPr>
          <a:r>
            <a:rPr lang="en-US" altLang="zh-CN" sz="1100" kern="1200" dirty="0" err="1"/>
            <a:t>XGBoost</a:t>
          </a:r>
          <a:r>
            <a:rPr lang="en-US" altLang="zh-CN" sz="1100" kern="1200" dirty="0"/>
            <a:t> Vs. Random Forest Vs. LSTM</a:t>
          </a:r>
          <a:endParaRPr lang="zh-CN" altLang="en-US" sz="1100" kern="1200" dirty="0"/>
        </a:p>
      </dsp:txBody>
      <dsp:txXfrm>
        <a:off x="1472867" y="4556563"/>
        <a:ext cx="4418603" cy="598046"/>
      </dsp:txXfrm>
    </dsp:sp>
    <dsp:sp modelId="{A42904AF-BCC1-4A42-A845-EC8686BA5F6F}">
      <dsp:nvSpPr>
        <dsp:cNvPr id="0" name=""/>
        <dsp:cNvSpPr/>
      </dsp:nvSpPr>
      <dsp:spPr>
        <a:xfrm rot="10800000">
          <a:off x="0" y="3645738"/>
          <a:ext cx="1472867" cy="919795"/>
        </a:xfrm>
        <a:prstGeom prst="upArrowCallout">
          <a:avLst>
            <a:gd name="adj1" fmla="val 5000"/>
            <a:gd name="adj2" fmla="val 10000"/>
            <a:gd name="adj3" fmla="val 15000"/>
            <a:gd name="adj4" fmla="val 64977"/>
          </a:avLst>
        </a:prstGeom>
        <a:solidFill>
          <a:schemeClr val="accent5">
            <a:hueOff val="-305071"/>
            <a:satOff val="84"/>
            <a:lumOff val="-1412"/>
            <a:alphaOff val="0"/>
          </a:schemeClr>
        </a:solidFill>
        <a:ln w="12700" cap="flat" cmpd="sng" algn="ctr">
          <a:solidFill>
            <a:schemeClr val="accent5">
              <a:hueOff val="-305071"/>
              <a:satOff val="84"/>
              <a:lumOff val="-14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750" tIns="92456" rIns="104750" bIns="92456" numCol="1" spcCol="1270" anchor="ctr" anchorCtr="0">
          <a:noAutofit/>
        </a:bodyPr>
        <a:lstStyle/>
        <a:p>
          <a:pPr marL="0" lvl="0" indent="0" algn="ctr" defTabSz="577850">
            <a:lnSpc>
              <a:spcPct val="90000"/>
            </a:lnSpc>
            <a:spcBef>
              <a:spcPct val="0"/>
            </a:spcBef>
            <a:spcAft>
              <a:spcPct val="35000"/>
            </a:spcAft>
            <a:buNone/>
          </a:pPr>
          <a:r>
            <a:rPr lang="en-US" sz="1300" kern="1200"/>
            <a:t>Dynamic Decision Making</a:t>
          </a:r>
        </a:p>
      </dsp:txBody>
      <dsp:txXfrm rot="-10800000">
        <a:off x="0" y="3645738"/>
        <a:ext cx="1472867" cy="597867"/>
      </dsp:txXfrm>
    </dsp:sp>
    <dsp:sp modelId="{8EB7A20A-D3C7-4214-982E-AE5BA25F3F5F}">
      <dsp:nvSpPr>
        <dsp:cNvPr id="0" name=""/>
        <dsp:cNvSpPr/>
      </dsp:nvSpPr>
      <dsp:spPr>
        <a:xfrm>
          <a:off x="1472867" y="3645738"/>
          <a:ext cx="4418603" cy="597867"/>
        </a:xfrm>
        <a:prstGeom prst="rect">
          <a:avLst/>
        </a:prstGeom>
        <a:solidFill>
          <a:schemeClr val="accent5">
            <a:tint val="40000"/>
            <a:alpha val="90000"/>
            <a:hueOff val="-373127"/>
            <a:satOff val="-1665"/>
            <a:lumOff val="-283"/>
            <a:alphaOff val="0"/>
          </a:schemeClr>
        </a:solidFill>
        <a:ln w="12700" cap="flat" cmpd="sng" algn="ctr">
          <a:solidFill>
            <a:schemeClr val="accent5">
              <a:tint val="40000"/>
              <a:alpha val="90000"/>
              <a:hueOff val="-373127"/>
              <a:satOff val="-1665"/>
              <a:lumOff val="-2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630" tIns="139700" rIns="89630" bIns="139700" numCol="1" spcCol="1270" anchor="ctr" anchorCtr="0">
          <a:noAutofit/>
        </a:bodyPr>
        <a:lstStyle/>
        <a:p>
          <a:pPr marL="0" lvl="0" indent="0" algn="l" defTabSz="488950">
            <a:lnSpc>
              <a:spcPct val="90000"/>
            </a:lnSpc>
            <a:spcBef>
              <a:spcPct val="0"/>
            </a:spcBef>
            <a:spcAft>
              <a:spcPct val="35000"/>
            </a:spcAft>
            <a:buNone/>
          </a:pPr>
          <a:r>
            <a:rPr lang="en-US" sz="1100" kern="1200" dirty="0"/>
            <a:t>Make decision based on the distribution of returns of past “</a:t>
          </a:r>
          <a:r>
            <a:rPr lang="en-US" sz="1100" kern="1200" dirty="0" err="1"/>
            <a:t>Window_size</a:t>
          </a:r>
          <a:r>
            <a:rPr lang="en-US" sz="1100" kern="1200" dirty="0"/>
            <a:t>” days</a:t>
          </a:r>
        </a:p>
      </dsp:txBody>
      <dsp:txXfrm>
        <a:off x="1472867" y="3645738"/>
        <a:ext cx="4418603" cy="597867"/>
      </dsp:txXfrm>
    </dsp:sp>
    <dsp:sp modelId="{786F6D0D-2A27-43AE-95E9-CAD0084832D1}">
      <dsp:nvSpPr>
        <dsp:cNvPr id="0" name=""/>
        <dsp:cNvSpPr/>
      </dsp:nvSpPr>
      <dsp:spPr>
        <a:xfrm rot="10800000">
          <a:off x="0" y="2734913"/>
          <a:ext cx="1472867" cy="919795"/>
        </a:xfrm>
        <a:prstGeom prst="upArrowCallout">
          <a:avLst>
            <a:gd name="adj1" fmla="val 5000"/>
            <a:gd name="adj2" fmla="val 10000"/>
            <a:gd name="adj3" fmla="val 15000"/>
            <a:gd name="adj4" fmla="val 64977"/>
          </a:avLst>
        </a:prstGeom>
        <a:solidFill>
          <a:schemeClr val="accent5">
            <a:hueOff val="-610142"/>
            <a:satOff val="167"/>
            <a:lumOff val="-2823"/>
            <a:alphaOff val="0"/>
          </a:schemeClr>
        </a:solidFill>
        <a:ln w="12700" cap="flat" cmpd="sng" algn="ctr">
          <a:solidFill>
            <a:schemeClr val="accent5">
              <a:hueOff val="-610142"/>
              <a:satOff val="167"/>
              <a:lumOff val="-282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750" tIns="92456" rIns="104750" bIns="92456" numCol="1" spcCol="1270" anchor="ctr" anchorCtr="0">
          <a:noAutofit/>
        </a:bodyPr>
        <a:lstStyle/>
        <a:p>
          <a:pPr marL="0" lvl="0" indent="0" algn="ctr" defTabSz="577850">
            <a:lnSpc>
              <a:spcPct val="90000"/>
            </a:lnSpc>
            <a:spcBef>
              <a:spcPct val="0"/>
            </a:spcBef>
            <a:spcAft>
              <a:spcPct val="35000"/>
            </a:spcAft>
            <a:buNone/>
          </a:pPr>
          <a:r>
            <a:rPr lang="en-US" sz="1300" kern="1200" dirty="0"/>
            <a:t>Hyperparameter tunning</a:t>
          </a:r>
        </a:p>
      </dsp:txBody>
      <dsp:txXfrm rot="-10800000">
        <a:off x="0" y="2734913"/>
        <a:ext cx="1472867" cy="597867"/>
      </dsp:txXfrm>
    </dsp:sp>
    <dsp:sp modelId="{E006BCA2-E097-461F-A9AC-C4B2AB770286}">
      <dsp:nvSpPr>
        <dsp:cNvPr id="0" name=""/>
        <dsp:cNvSpPr/>
      </dsp:nvSpPr>
      <dsp:spPr>
        <a:xfrm>
          <a:off x="1472867" y="2734913"/>
          <a:ext cx="4418603" cy="597867"/>
        </a:xfrm>
        <a:prstGeom prst="rect">
          <a:avLst/>
        </a:prstGeom>
        <a:solidFill>
          <a:schemeClr val="accent5">
            <a:tint val="40000"/>
            <a:alpha val="90000"/>
            <a:hueOff val="-746254"/>
            <a:satOff val="-3330"/>
            <a:lumOff val="-567"/>
            <a:alphaOff val="0"/>
          </a:schemeClr>
        </a:solidFill>
        <a:ln w="12700" cap="flat" cmpd="sng" algn="ctr">
          <a:solidFill>
            <a:schemeClr val="accent5">
              <a:tint val="40000"/>
              <a:alpha val="90000"/>
              <a:hueOff val="-746254"/>
              <a:satOff val="-3330"/>
              <a:lumOff val="-56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630" tIns="139700" rIns="89630" bIns="139700" numCol="1" spcCol="1270" anchor="ctr" anchorCtr="0">
          <a:noAutofit/>
        </a:bodyPr>
        <a:lstStyle/>
        <a:p>
          <a:pPr marL="0" lvl="0" indent="0" algn="l" defTabSz="488950">
            <a:lnSpc>
              <a:spcPct val="90000"/>
            </a:lnSpc>
            <a:spcBef>
              <a:spcPct val="0"/>
            </a:spcBef>
            <a:spcAft>
              <a:spcPct val="35000"/>
            </a:spcAft>
            <a:buNone/>
          </a:pPr>
          <a:r>
            <a:rPr lang="en-US" sz="1100" kern="1200" dirty="0" err="1"/>
            <a:t>Optuna</a:t>
          </a:r>
          <a:r>
            <a:rPr lang="en-US" sz="1100" kern="1200" dirty="0"/>
            <a:t>, </a:t>
          </a:r>
          <a:r>
            <a:rPr lang="en-US" altLang="zh-CN" sz="1100" kern="1200" dirty="0"/>
            <a:t>A hyperparameter optimization framework</a:t>
          </a:r>
          <a:endParaRPr lang="en-US" sz="1100" kern="1200" dirty="0"/>
        </a:p>
      </dsp:txBody>
      <dsp:txXfrm>
        <a:off x="1472867" y="2734913"/>
        <a:ext cx="4418603" cy="597867"/>
      </dsp:txXfrm>
    </dsp:sp>
    <dsp:sp modelId="{8E66816F-1241-44D3-968B-561D96CC75BA}">
      <dsp:nvSpPr>
        <dsp:cNvPr id="0" name=""/>
        <dsp:cNvSpPr/>
      </dsp:nvSpPr>
      <dsp:spPr>
        <a:xfrm rot="10800000">
          <a:off x="0" y="1824088"/>
          <a:ext cx="1472867" cy="919795"/>
        </a:xfrm>
        <a:prstGeom prst="upArrowCallout">
          <a:avLst>
            <a:gd name="adj1" fmla="val 5000"/>
            <a:gd name="adj2" fmla="val 10000"/>
            <a:gd name="adj3" fmla="val 15000"/>
            <a:gd name="adj4" fmla="val 64977"/>
          </a:avLst>
        </a:prstGeom>
        <a:solidFill>
          <a:schemeClr val="accent5">
            <a:hueOff val="-915213"/>
            <a:satOff val="251"/>
            <a:lumOff val="-4235"/>
            <a:alphaOff val="0"/>
          </a:schemeClr>
        </a:solidFill>
        <a:ln w="12700" cap="flat" cmpd="sng" algn="ctr">
          <a:solidFill>
            <a:schemeClr val="accent5">
              <a:hueOff val="-915213"/>
              <a:satOff val="251"/>
              <a:lumOff val="-423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750" tIns="92456" rIns="104750" bIns="92456" numCol="1" spcCol="1270" anchor="ctr" anchorCtr="0">
          <a:noAutofit/>
        </a:bodyPr>
        <a:lstStyle/>
        <a:p>
          <a:pPr marL="0" lvl="0" indent="0" algn="ctr" defTabSz="577850">
            <a:lnSpc>
              <a:spcPct val="90000"/>
            </a:lnSpc>
            <a:spcBef>
              <a:spcPct val="0"/>
            </a:spcBef>
            <a:spcAft>
              <a:spcPct val="35000"/>
            </a:spcAft>
            <a:buNone/>
          </a:pPr>
          <a:r>
            <a:rPr lang="en-US" sz="1300" kern="1200" dirty="0"/>
            <a:t>Window Size Selection</a:t>
          </a:r>
        </a:p>
      </dsp:txBody>
      <dsp:txXfrm rot="-10800000">
        <a:off x="0" y="1824088"/>
        <a:ext cx="1472867" cy="597867"/>
      </dsp:txXfrm>
    </dsp:sp>
    <dsp:sp modelId="{0CA55E89-E093-4898-B68F-FA493C0A3D16}">
      <dsp:nvSpPr>
        <dsp:cNvPr id="0" name=""/>
        <dsp:cNvSpPr/>
      </dsp:nvSpPr>
      <dsp:spPr>
        <a:xfrm>
          <a:off x="1472867" y="1824088"/>
          <a:ext cx="4418603" cy="597867"/>
        </a:xfrm>
        <a:prstGeom prst="rect">
          <a:avLst/>
        </a:prstGeom>
        <a:solidFill>
          <a:schemeClr val="accent5">
            <a:tint val="40000"/>
            <a:alpha val="90000"/>
            <a:hueOff val="-1119380"/>
            <a:satOff val="-4995"/>
            <a:lumOff val="-850"/>
            <a:alphaOff val="0"/>
          </a:schemeClr>
        </a:solidFill>
        <a:ln w="12700" cap="flat" cmpd="sng" algn="ctr">
          <a:solidFill>
            <a:schemeClr val="accent5">
              <a:tint val="40000"/>
              <a:alpha val="90000"/>
              <a:hueOff val="-1119380"/>
              <a:satOff val="-4995"/>
              <a:lumOff val="-85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630" tIns="139700" rIns="89630" bIns="139700" numCol="1" spcCol="1270" anchor="ctr" anchorCtr="0">
          <a:noAutofit/>
        </a:bodyPr>
        <a:lstStyle/>
        <a:p>
          <a:pPr marL="0" lvl="0" indent="0" algn="l" defTabSz="488950">
            <a:lnSpc>
              <a:spcPct val="90000"/>
            </a:lnSpc>
            <a:spcBef>
              <a:spcPct val="0"/>
            </a:spcBef>
            <a:spcAft>
              <a:spcPct val="35000"/>
            </a:spcAft>
            <a:buNone/>
          </a:pPr>
          <a:r>
            <a:rPr lang="en-US" sz="1100" kern="1200" dirty="0"/>
            <a:t>Data used to train the model, 40 days</a:t>
          </a:r>
        </a:p>
      </dsp:txBody>
      <dsp:txXfrm>
        <a:off x="1472867" y="1824088"/>
        <a:ext cx="4418603" cy="597867"/>
      </dsp:txXfrm>
    </dsp:sp>
    <dsp:sp modelId="{0AAD1D63-E596-4E7C-8854-741D360E7E52}">
      <dsp:nvSpPr>
        <dsp:cNvPr id="0" name=""/>
        <dsp:cNvSpPr/>
      </dsp:nvSpPr>
      <dsp:spPr>
        <a:xfrm rot="10800000">
          <a:off x="0" y="913264"/>
          <a:ext cx="1472867" cy="919795"/>
        </a:xfrm>
        <a:prstGeom prst="upArrowCallout">
          <a:avLst>
            <a:gd name="adj1" fmla="val 5000"/>
            <a:gd name="adj2" fmla="val 10000"/>
            <a:gd name="adj3" fmla="val 15000"/>
            <a:gd name="adj4" fmla="val 64977"/>
          </a:avLst>
        </a:prstGeom>
        <a:solidFill>
          <a:schemeClr val="accent5">
            <a:hueOff val="-1220284"/>
            <a:satOff val="334"/>
            <a:lumOff val="-5646"/>
            <a:alphaOff val="0"/>
          </a:schemeClr>
        </a:solidFill>
        <a:ln w="12700" cap="flat" cmpd="sng" algn="ctr">
          <a:solidFill>
            <a:schemeClr val="accent5">
              <a:hueOff val="-1220284"/>
              <a:satOff val="334"/>
              <a:lumOff val="-564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750" tIns="92456" rIns="104750" bIns="92456" numCol="1" spcCol="1270" anchor="ctr" anchorCtr="0">
          <a:noAutofit/>
        </a:bodyPr>
        <a:lstStyle/>
        <a:p>
          <a:pPr marL="0" lvl="0" indent="0" algn="ctr" defTabSz="577850">
            <a:lnSpc>
              <a:spcPct val="90000"/>
            </a:lnSpc>
            <a:spcBef>
              <a:spcPct val="0"/>
            </a:spcBef>
            <a:spcAft>
              <a:spcPct val="35000"/>
            </a:spcAft>
            <a:buNone/>
          </a:pPr>
          <a:r>
            <a:rPr lang="en-US" sz="1300" kern="1200" dirty="0"/>
            <a:t>Feature Engineering &amp; Selection </a:t>
          </a:r>
        </a:p>
      </dsp:txBody>
      <dsp:txXfrm rot="-10800000">
        <a:off x="0" y="913264"/>
        <a:ext cx="1472867" cy="597867"/>
      </dsp:txXfrm>
    </dsp:sp>
    <dsp:sp modelId="{849750E2-4843-406E-9624-D7DE6448B76F}">
      <dsp:nvSpPr>
        <dsp:cNvPr id="0" name=""/>
        <dsp:cNvSpPr/>
      </dsp:nvSpPr>
      <dsp:spPr>
        <a:xfrm>
          <a:off x="1472867" y="913264"/>
          <a:ext cx="4418603" cy="597867"/>
        </a:xfrm>
        <a:prstGeom prst="rect">
          <a:avLst/>
        </a:prstGeom>
        <a:solidFill>
          <a:schemeClr val="accent5">
            <a:tint val="40000"/>
            <a:alpha val="90000"/>
            <a:hueOff val="-1492507"/>
            <a:satOff val="-6660"/>
            <a:lumOff val="-1134"/>
            <a:alphaOff val="0"/>
          </a:schemeClr>
        </a:solidFill>
        <a:ln w="12700" cap="flat" cmpd="sng" algn="ctr">
          <a:solidFill>
            <a:schemeClr val="accent5">
              <a:tint val="40000"/>
              <a:alpha val="90000"/>
              <a:hueOff val="-1492507"/>
              <a:satOff val="-6660"/>
              <a:lumOff val="-113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630" tIns="139700" rIns="89630" bIns="139700" numCol="1" spcCol="1270" anchor="ctr" anchorCtr="0">
          <a:noAutofit/>
        </a:bodyPr>
        <a:lstStyle/>
        <a:p>
          <a:pPr marL="0" lvl="0" indent="0" algn="l" defTabSz="488950">
            <a:lnSpc>
              <a:spcPct val="90000"/>
            </a:lnSpc>
            <a:spcBef>
              <a:spcPct val="0"/>
            </a:spcBef>
            <a:spcAft>
              <a:spcPct val="35000"/>
            </a:spcAft>
            <a:buNone/>
          </a:pPr>
          <a:r>
            <a:rPr lang="en-US" sz="1100" kern="1200" dirty="0"/>
            <a:t>Normalization, Lagged Data (MA 200), Indicators</a:t>
          </a:r>
        </a:p>
      </dsp:txBody>
      <dsp:txXfrm>
        <a:off x="1472867" y="913264"/>
        <a:ext cx="4418603" cy="597867"/>
      </dsp:txXfrm>
    </dsp:sp>
    <dsp:sp modelId="{3A72816A-2896-43DB-97B3-402663962CD3}">
      <dsp:nvSpPr>
        <dsp:cNvPr id="0" name=""/>
        <dsp:cNvSpPr/>
      </dsp:nvSpPr>
      <dsp:spPr>
        <a:xfrm rot="10800000">
          <a:off x="0" y="2439"/>
          <a:ext cx="1472867" cy="919795"/>
        </a:xfrm>
        <a:prstGeom prst="upArrowCallout">
          <a:avLst>
            <a:gd name="adj1" fmla="val 5000"/>
            <a:gd name="adj2" fmla="val 10000"/>
            <a:gd name="adj3" fmla="val 15000"/>
            <a:gd name="adj4" fmla="val 64977"/>
          </a:avLst>
        </a:prstGeom>
        <a:solidFill>
          <a:schemeClr val="accent5">
            <a:hueOff val="-1525356"/>
            <a:satOff val="418"/>
            <a:lumOff val="-7058"/>
            <a:alphaOff val="0"/>
          </a:schemeClr>
        </a:solidFill>
        <a:ln w="12700" cap="flat" cmpd="sng" algn="ctr">
          <a:solidFill>
            <a:schemeClr val="accent5">
              <a:hueOff val="-1525356"/>
              <a:satOff val="418"/>
              <a:lumOff val="-705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750" tIns="92456" rIns="104750" bIns="92456" numCol="1" spcCol="1270" anchor="ctr" anchorCtr="0">
          <a:noAutofit/>
        </a:bodyPr>
        <a:lstStyle/>
        <a:p>
          <a:pPr marL="0" lvl="0" indent="0" algn="ctr" defTabSz="577850">
            <a:lnSpc>
              <a:spcPct val="90000"/>
            </a:lnSpc>
            <a:spcBef>
              <a:spcPct val="0"/>
            </a:spcBef>
            <a:spcAft>
              <a:spcPct val="35000"/>
            </a:spcAft>
            <a:buNone/>
          </a:pPr>
          <a:r>
            <a:rPr lang="en-US" sz="1300" kern="1200" dirty="0"/>
            <a:t>Objective:</a:t>
          </a:r>
        </a:p>
      </dsp:txBody>
      <dsp:txXfrm rot="-10800000">
        <a:off x="0" y="2439"/>
        <a:ext cx="1472867" cy="597867"/>
      </dsp:txXfrm>
    </dsp:sp>
    <dsp:sp modelId="{402F365E-626C-4E88-9934-F7E442741308}">
      <dsp:nvSpPr>
        <dsp:cNvPr id="0" name=""/>
        <dsp:cNvSpPr/>
      </dsp:nvSpPr>
      <dsp:spPr>
        <a:xfrm>
          <a:off x="1472867" y="2439"/>
          <a:ext cx="4418603" cy="597867"/>
        </a:xfrm>
        <a:prstGeom prst="rect">
          <a:avLst/>
        </a:prstGeom>
        <a:solidFill>
          <a:schemeClr val="accent5">
            <a:tint val="40000"/>
            <a:alpha val="90000"/>
            <a:hueOff val="-1865634"/>
            <a:satOff val="-8325"/>
            <a:lumOff val="-1417"/>
            <a:alphaOff val="0"/>
          </a:schemeClr>
        </a:solidFill>
        <a:ln w="12700" cap="flat" cmpd="sng" algn="ctr">
          <a:solidFill>
            <a:schemeClr val="accent5">
              <a:tint val="40000"/>
              <a:alpha val="90000"/>
              <a:hueOff val="-1865634"/>
              <a:satOff val="-8325"/>
              <a:lumOff val="-141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630" tIns="139700" rIns="89630" bIns="139700" numCol="1" spcCol="1270" anchor="ctr" anchorCtr="0">
          <a:noAutofit/>
        </a:bodyPr>
        <a:lstStyle/>
        <a:p>
          <a:pPr marL="0" lvl="0" indent="0" algn="l" defTabSz="488950">
            <a:lnSpc>
              <a:spcPct val="90000"/>
            </a:lnSpc>
            <a:spcBef>
              <a:spcPct val="0"/>
            </a:spcBef>
            <a:spcAft>
              <a:spcPct val="35000"/>
            </a:spcAft>
            <a:buNone/>
          </a:pPr>
          <a:r>
            <a:rPr lang="en-US" sz="1100" kern="1200" dirty="0"/>
            <a:t>Return (Stationary) Vs. Price (Nonstationary)</a:t>
          </a:r>
        </a:p>
      </dsp:txBody>
      <dsp:txXfrm>
        <a:off x="1472867" y="2439"/>
        <a:ext cx="4418603" cy="5978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1F0FF5-6799-4E0F-B956-9ABAF172D088}">
      <dsp:nvSpPr>
        <dsp:cNvPr id="0" name=""/>
        <dsp:cNvSpPr/>
      </dsp:nvSpPr>
      <dsp:spPr>
        <a:xfrm>
          <a:off x="640408" y="0"/>
          <a:ext cx="1509048" cy="13556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898F87-6757-4EA0-B5A2-222ECC7F1C94}">
      <dsp:nvSpPr>
        <dsp:cNvPr id="0" name=""/>
        <dsp:cNvSpPr/>
      </dsp:nvSpPr>
      <dsp:spPr>
        <a:xfrm>
          <a:off x="640408" y="1482611"/>
          <a:ext cx="4311566" cy="580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333500">
            <a:lnSpc>
              <a:spcPct val="100000"/>
            </a:lnSpc>
            <a:spcBef>
              <a:spcPct val="0"/>
            </a:spcBef>
            <a:spcAft>
              <a:spcPct val="35000"/>
            </a:spcAft>
            <a:buNone/>
          </a:pPr>
          <a:r>
            <a:rPr lang="en-US" sz="3000" kern="1200"/>
            <a:t>Sentiment Analysis</a:t>
          </a:r>
          <a:endParaRPr lang="en-US" sz="3000" kern="1200" dirty="0"/>
        </a:p>
      </dsp:txBody>
      <dsp:txXfrm>
        <a:off x="640408" y="1482611"/>
        <a:ext cx="4311566" cy="580978"/>
      </dsp:txXfrm>
    </dsp:sp>
    <dsp:sp modelId="{B2DF3FD2-C7A8-4585-9238-D415AB884C13}">
      <dsp:nvSpPr>
        <dsp:cNvPr id="0" name=""/>
        <dsp:cNvSpPr/>
      </dsp:nvSpPr>
      <dsp:spPr>
        <a:xfrm>
          <a:off x="640408" y="2122657"/>
          <a:ext cx="4311566" cy="1168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pPr>
          <a:r>
            <a:rPr lang="en-US" altLang="zh-CN" sz="1200" b="1" kern="1200" dirty="0"/>
            <a:t>Incorporate insights from institutional traders </a:t>
          </a:r>
          <a:r>
            <a:rPr lang="en-US" altLang="zh-CN" sz="1200" kern="1200" dirty="0"/>
            <a:t>through analysis of market news and professional analyst reports to enhance sentiment accuracy</a:t>
          </a:r>
          <a:endParaRPr lang="en-US" sz="1200" kern="1200" dirty="0"/>
        </a:p>
        <a:p>
          <a:pPr marL="0" lvl="0" indent="0" algn="l" defTabSz="533400">
            <a:lnSpc>
              <a:spcPct val="100000"/>
            </a:lnSpc>
            <a:spcBef>
              <a:spcPct val="0"/>
            </a:spcBef>
            <a:spcAft>
              <a:spcPct val="35000"/>
            </a:spcAft>
            <a:buNone/>
          </a:pPr>
          <a:r>
            <a:rPr lang="en-US" altLang="zh-CN" sz="1200" b="1" kern="1200" dirty="0"/>
            <a:t>Broaden dataset acquisition </a:t>
          </a:r>
          <a:r>
            <a:rPr lang="en-US" altLang="zh-CN" sz="1200" kern="1200" dirty="0"/>
            <a:t>to encompass a wider demographic, ensuring a diverse and representative sample of the trading population</a:t>
          </a:r>
          <a:endParaRPr lang="en-US" sz="1200" kern="1200" dirty="0"/>
        </a:p>
      </dsp:txBody>
      <dsp:txXfrm>
        <a:off x="640408" y="2122657"/>
        <a:ext cx="4311566" cy="1168230"/>
      </dsp:txXfrm>
    </dsp:sp>
    <dsp:sp modelId="{723A101C-2105-4A30-B931-735170649757}">
      <dsp:nvSpPr>
        <dsp:cNvPr id="0" name=""/>
        <dsp:cNvSpPr/>
      </dsp:nvSpPr>
      <dsp:spPr>
        <a:xfrm>
          <a:off x="5706499" y="0"/>
          <a:ext cx="1509048" cy="13556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9C6144-9ED3-46D8-B581-841DA4B0BFCC}">
      <dsp:nvSpPr>
        <dsp:cNvPr id="0" name=""/>
        <dsp:cNvSpPr/>
      </dsp:nvSpPr>
      <dsp:spPr>
        <a:xfrm>
          <a:off x="5706499" y="1482611"/>
          <a:ext cx="4311566" cy="580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333500">
            <a:lnSpc>
              <a:spcPct val="100000"/>
            </a:lnSpc>
            <a:spcBef>
              <a:spcPct val="0"/>
            </a:spcBef>
            <a:spcAft>
              <a:spcPct val="35000"/>
            </a:spcAft>
            <a:buNone/>
          </a:pPr>
          <a:r>
            <a:rPr lang="en-US" sz="3000" kern="1200"/>
            <a:t>Stock Prediction</a:t>
          </a:r>
          <a:endParaRPr lang="en-US" sz="3000" kern="1200" dirty="0"/>
        </a:p>
      </dsp:txBody>
      <dsp:txXfrm>
        <a:off x="5706499" y="1482611"/>
        <a:ext cx="4311566" cy="580978"/>
      </dsp:txXfrm>
    </dsp:sp>
    <dsp:sp modelId="{EAF35B11-4BE8-4EB8-825F-5AED67565B83}">
      <dsp:nvSpPr>
        <dsp:cNvPr id="0" name=""/>
        <dsp:cNvSpPr/>
      </dsp:nvSpPr>
      <dsp:spPr>
        <a:xfrm>
          <a:off x="5706499" y="2122657"/>
          <a:ext cx="4311566" cy="1168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pPr>
          <a:r>
            <a:rPr lang="en-US" altLang="zh-CN" sz="1200" kern="1200" dirty="0"/>
            <a:t>Expand our analysis to include a </a:t>
          </a:r>
          <a:r>
            <a:rPr lang="en-US" altLang="zh-CN" sz="1200" b="1" kern="1200" dirty="0"/>
            <a:t>broader range of stocks </a:t>
          </a:r>
          <a:r>
            <a:rPr lang="en-US" altLang="zh-CN" sz="1200" kern="1200" dirty="0"/>
            <a:t>and sectors, such as healthcare and retail, to diversify investment insights</a:t>
          </a:r>
          <a:endParaRPr lang="en-US" sz="1200" kern="1200" dirty="0"/>
        </a:p>
        <a:p>
          <a:pPr marL="0" lvl="0" indent="0" algn="l" defTabSz="533400">
            <a:lnSpc>
              <a:spcPct val="100000"/>
            </a:lnSpc>
            <a:spcBef>
              <a:spcPct val="0"/>
            </a:spcBef>
            <a:spcAft>
              <a:spcPct val="35000"/>
            </a:spcAft>
            <a:buNone/>
          </a:pPr>
          <a:r>
            <a:rPr lang="en-US" sz="1200" b="0" i="0" kern="1200" dirty="0"/>
            <a:t>Enrich our financial datasets with comprehensive </a:t>
          </a:r>
          <a:r>
            <a:rPr lang="en-US" sz="1200" b="1" i="0" kern="1200" dirty="0"/>
            <a:t>company performance metrics, key economic indicators, and derivatives data to bolster predictive accuracy</a:t>
          </a:r>
          <a:endParaRPr lang="en-US" sz="1200" b="1" kern="1200" dirty="0"/>
        </a:p>
        <a:p>
          <a:pPr marL="0" lvl="0" indent="0" algn="l" defTabSz="533400">
            <a:lnSpc>
              <a:spcPct val="100000"/>
            </a:lnSpc>
            <a:spcBef>
              <a:spcPct val="0"/>
            </a:spcBef>
            <a:spcAft>
              <a:spcPct val="35000"/>
            </a:spcAft>
            <a:buNone/>
          </a:pPr>
          <a:r>
            <a:rPr lang="en-US" sz="1200" b="0" i="0" kern="1200" dirty="0"/>
            <a:t>Develop a robust </a:t>
          </a:r>
          <a:r>
            <a:rPr lang="en-US" sz="1200" b="1" i="0" kern="1200" dirty="0"/>
            <a:t>stock selection framework </a:t>
          </a:r>
          <a:r>
            <a:rPr lang="en-US" sz="1200" b="0" i="0" kern="1200" dirty="0"/>
            <a:t>to identify high-potential investments ('finding the alpha') and optimize market positioning</a:t>
          </a:r>
          <a:endParaRPr lang="en-US" sz="1200" kern="1200" dirty="0"/>
        </a:p>
        <a:p>
          <a:pPr marL="0" lvl="0" indent="0" algn="l" defTabSz="533400">
            <a:lnSpc>
              <a:spcPct val="100000"/>
            </a:lnSpc>
            <a:spcBef>
              <a:spcPct val="0"/>
            </a:spcBef>
            <a:spcAft>
              <a:spcPct val="35000"/>
            </a:spcAft>
            <a:buNone/>
          </a:pPr>
          <a:r>
            <a:rPr lang="en-US" sz="1200" b="0" i="0" kern="1200" dirty="0"/>
            <a:t>Employ advanced </a:t>
          </a:r>
          <a:r>
            <a:rPr lang="en-US" sz="1200" b="1" i="0" kern="1200" dirty="0"/>
            <a:t>portfolio optimization </a:t>
          </a:r>
          <a:r>
            <a:rPr lang="en-US" sz="1200" b="0" i="0" kern="1200" dirty="0"/>
            <a:t>techniques to maximize returns while mitigating risk across investment strategies</a:t>
          </a:r>
          <a:endParaRPr lang="en-US" sz="1200" kern="1200" dirty="0"/>
        </a:p>
      </dsp:txBody>
      <dsp:txXfrm>
        <a:off x="5706499" y="2122657"/>
        <a:ext cx="4311566" cy="116823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parTxLTRAlign" val="l"/>
            <dgm:param type="parTxRTLAlign" val="r"/>
            <dgm:param type="shpTxLTRAlignCh" val="l"/>
            <dgm:param type="shpTxRTLAlignCh" val="r"/>
            <dgm:param type="txAnchorVert" val="mid"/>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parTxLTRAlign" val="l"/>
                <dgm:param type="parTxRTLAlign" val="r"/>
                <dgm:param type="shpTxLTRAlignCh" val="l"/>
                <dgm:param type="shpTxRTLAlignCh" val="r"/>
                <dgm:param type="stBulletLvl" val="0"/>
                <dgm:param type="txAnchorVertCh" val="mid"/>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parTxLTRAlign" val="l"/>
                <dgm:param type="stBulletLvl" val="0"/>
              </dgm:alg>
              <dgm:shape xmlns:r="http://schemas.openxmlformats.org/officeDocument/2006/relationships" type="rect" r:blip="">
                <dgm:adjLst/>
              </dgm:shape>
              <dgm:presOf axis="des des" ptType="node node"/>
              <dgm:constrLst>
                <dgm:constr type="tMarg" refType="primFontSz"/>
                <dgm:constr type="bMarg" refType="primFontSz"/>
                <dgm:constr type="lMarg" refType="w" fact="0.0575"/>
                <dgm:constr type="rMarg" refType="w" fact="0.0575"/>
              </dgm:constrLst>
              <dgm:presOf axis="des des" ptType="node 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parTxLTRAlign" val="l"/>
                <dgm:param type="stBulletLvl" val="0"/>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parTxLTRAlign" val="l"/>
            <dgm:param type="parTxRTLAlign" val="r"/>
            <dgm:param type="shpTxLTRAlignCh" val="l"/>
            <dgm:param type="shpTxRTLAlignCh" val="r"/>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parTxLTRAlign" val="l"/>
            <dgm:param type="parTxRTLAlign" val="r"/>
            <dgm:param type="shpTxLTRAlignCh" val="l"/>
            <dgm:param type="shpTxRTLAlignCh" val="r"/>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4BD341-C8BA-4F03-B5F5-EBD7E71B4F25}" type="datetimeFigureOut">
              <a:rPr lang="zh-CN" altLang="en-US" smtClean="0"/>
              <a:t>2023/11/30</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7FAD25-51B6-419D-B421-616EF620C45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057FAD25-51B6-419D-B421-616EF620C45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057FAD25-51B6-419D-B421-616EF620C45E}" type="slidenum">
              <a:rPr lang="zh-CN" altLang="en-US" smtClean="0"/>
              <a:t>16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057FAD25-51B6-419D-B421-616EF620C45E}"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057FAD25-51B6-419D-B421-616EF620C45E}"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057FAD25-51B6-419D-B421-616EF620C45E}"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057FAD25-51B6-419D-B421-616EF620C45E}"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057FAD25-51B6-419D-B421-616EF620C45E}"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057FAD25-51B6-419D-B421-616EF620C45E}"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057FAD25-51B6-419D-B421-616EF620C45E}" type="slidenum">
              <a:rPr lang="zh-CN" altLang="en-US" smtClean="0"/>
              <a:t>11</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057FAD25-51B6-419D-B421-616EF620C45E}" type="slidenum">
              <a:rPr lang="zh-CN" altLang="en-US" smtClean="0"/>
              <a:t>14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43A76A3-ADC8-4477-8FC1-B9DD55D84908}" type="datetime1">
              <a:rPr lang="en-US" smtClean="0"/>
              <a:t>11/30/2023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762538-DC4D-4667-96E5-B3278DDF8B12}" type="datetime1">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880548-5C08-4BE3-B63E-F2BB63B0B00C}" type="datetime1">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7F49BE-398D-479A-8A7E-5DDBCA61EDCB}" type="datetime1">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endParaRPr lang="en-US" dirty="0"/>
          </a:p>
        </p:txBody>
      </p:sp>
      <p:sp>
        <p:nvSpPr>
          <p:cNvPr id="3" name="Text Placeholder 2"/>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D0C193-4974-4A1F-9C63-07D595E30D66}" type="datetime1">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01AA87F-28D4-4BF0-B81F-877A89DFD5AC}" type="datetime1">
              <a:rPr lang="en-US" smtClean="0"/>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8A9F1F3-208B-49A3-B337-9C8ACEB3E0E1}" type="datetime1">
              <a:rPr lang="en-US" smtClean="0"/>
              <a:t>11/30/2023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747434-7036-48DB-A148-6B3D8EE75CDA}"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7AF6CA6-7293-4AA2-A0E0-A3BF4416E786}" type="datetime1">
              <a:rPr lang="en-US" smtClean="0"/>
              <a:t>11/30/2023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747434-7036-48DB-A148-6B3D8EE75CD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D87016-7BCD-46FB-8EE3-AB6C369108B4}" type="datetime1">
              <a:rPr lang="en-US" smtClean="0"/>
              <a:t>11/30/2023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747434-7036-48DB-A148-6B3D8EE75CD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1547011-1FFC-4EF8-9A2E-53B4AD2ADBD4}" type="datetime1">
              <a:rPr lang="en-US" smtClean="0"/>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562EB47-45B4-4EF5-A743-B4885DD2F060}" type="datetime1">
              <a:rPr lang="en-US" smtClean="0"/>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p:cNvGrpSpPr/>
          <p:nvPr/>
        </p:nvGrpSpPr>
        <p:grpSpPr>
          <a:xfrm>
            <a:off x="-1" y="-1"/>
            <a:ext cx="12192001" cy="6858001"/>
            <a:chOff x="-1" y="-1"/>
            <a:chExt cx="12192001" cy="6858001"/>
          </a:xfrm>
        </p:grpSpPr>
        <p:sp>
          <p:nvSpPr>
            <p:cNvPr id="21" name="Oval 20"/>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11/30/2023</a:t>
            </a:fld>
            <a:endParaRPr lang="en-US" sz="1000" dirty="0"/>
          </a:p>
        </p:txBody>
      </p:sp>
      <p:sp>
        <p:nvSpPr>
          <p:cNvPr id="5" name="Footer Placeholder 4"/>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t>‹#›</a:t>
            </a:fld>
            <a:endParaRPr lang="en-US" sz="1000" dirty="0"/>
          </a:p>
        </p:txBody>
      </p:sp>
      <p:sp>
        <p:nvSpPr>
          <p:cNvPr id="2" name="Title Placeholder 1"/>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127.0.0.1:5000/" TargetMode="External"/><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4" name="Picture 3" descr="Graph on document with pen"/>
          <p:cNvPicPr>
            <a:picLocks noChangeAspect="1"/>
          </p:cNvPicPr>
          <p:nvPr/>
        </p:nvPicPr>
        <p:blipFill rotWithShape="1">
          <a:blip r:embed="rId3">
            <a:alphaModFix amt="40000"/>
          </a:blip>
          <a:srcRect t="1500" r="-1" b="14208"/>
          <a:stretch>
            <a:fillRect/>
          </a:stretch>
        </p:blipFill>
        <p:spPr>
          <a:xfrm>
            <a:off x="-1" y="10"/>
            <a:ext cx="12188951" cy="6857990"/>
          </a:xfrm>
          <a:prstGeom prst="rect">
            <a:avLst/>
          </a:prstGeom>
        </p:spPr>
      </p:pic>
      <p:grpSp>
        <p:nvGrpSpPr>
          <p:cNvPr id="22" name="decorative circle"/>
          <p:cNvGrpSpPr>
            <a:grpSpLocks noGrp="1" noUngrp="1" noRot="1" noChangeAspect="1" noMove="1" noResize="1"/>
          </p:cNvGrpSpPr>
          <p:nvPr/>
        </p:nvGrpSpPr>
        <p:grpSpPr>
          <a:xfrm>
            <a:off x="314102" y="236341"/>
            <a:ext cx="11340713" cy="5464029"/>
            <a:chOff x="314102" y="236341"/>
            <a:chExt cx="11340713" cy="5464029"/>
          </a:xfrm>
        </p:grpSpPr>
        <p:sp>
          <p:nvSpPr>
            <p:cNvPr id="23" name="Oval 22"/>
            <p:cNvSpPr/>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ctrTitle"/>
          </p:nvPr>
        </p:nvSpPr>
        <p:spPr>
          <a:xfrm>
            <a:off x="2562606" y="1122363"/>
            <a:ext cx="7063739" cy="2387600"/>
          </a:xfrm>
        </p:spPr>
        <p:txBody>
          <a:bodyPr>
            <a:normAutofit fontScale="90000"/>
          </a:bodyPr>
          <a:lstStyle/>
          <a:p>
            <a:r>
              <a:rPr lang="en-US" altLang="zh-CN" dirty="0">
                <a:solidFill>
                  <a:srgbClr val="FFFFFF"/>
                </a:solidFill>
                <a:latin typeface="Segoe UI" panose="020B0502040204020203" pitchFamily="34" charset="0"/>
                <a:ea typeface="DengXian" panose="02010600030101010101" pitchFamily="2" charset="-122"/>
              </a:rPr>
              <a:t>Analyzing Retail Sentiment &amp; Detecting Trading Signals</a:t>
            </a:r>
            <a:endParaRPr lang="zh-CN" altLang="en-US" dirty="0">
              <a:solidFill>
                <a:srgbClr val="FFFFFF"/>
              </a:solidFill>
              <a:latin typeface="Segoe UI" panose="020B0502040204020203" pitchFamily="34" charset="0"/>
              <a:ea typeface="DengXian" panose="02010600030101010101" pitchFamily="2" charset="-122"/>
            </a:endParaRPr>
          </a:p>
        </p:txBody>
      </p:sp>
      <p:sp>
        <p:nvSpPr>
          <p:cNvPr id="3" name="Subtitle 2"/>
          <p:cNvSpPr>
            <a:spLocks noGrp="1"/>
          </p:cNvSpPr>
          <p:nvPr>
            <p:ph type="subTitle" idx="1"/>
          </p:nvPr>
        </p:nvSpPr>
        <p:spPr>
          <a:xfrm>
            <a:off x="2562606" y="3602038"/>
            <a:ext cx="7063739" cy="1655762"/>
          </a:xfrm>
        </p:spPr>
        <p:txBody>
          <a:bodyPr>
            <a:normAutofit/>
          </a:bodyPr>
          <a:lstStyle/>
          <a:p>
            <a:endParaRPr lang="en-US" altLang="zh-CN" dirty="0">
              <a:solidFill>
                <a:srgbClr val="FFFFFF"/>
              </a:solidFill>
              <a:latin typeface="Segoe UI" panose="020B0502040204020203" pitchFamily="34" charset="0"/>
              <a:ea typeface="DengXian" panose="02010600030101010101" pitchFamily="2" charset="-122"/>
            </a:endParaRPr>
          </a:p>
          <a:p>
            <a:r>
              <a:rPr lang="en-US" altLang="zh-CN" dirty="0">
                <a:solidFill>
                  <a:srgbClr val="FFFFFF"/>
                </a:solidFill>
                <a:latin typeface="Segoe UI" panose="020B0502040204020203" pitchFamily="34" charset="0"/>
                <a:ea typeface="DengXian" panose="02010600030101010101" pitchFamily="2" charset="-122"/>
              </a:rPr>
              <a:t>By Haozhe Zeng &amp; </a:t>
            </a:r>
            <a:r>
              <a:rPr lang="en-US" altLang="zh-CN" dirty="0" err="1">
                <a:solidFill>
                  <a:srgbClr val="FFFFFF"/>
                </a:solidFill>
                <a:latin typeface="Segoe UI" panose="020B0502040204020203" pitchFamily="34" charset="0"/>
                <a:ea typeface="DengXian" panose="02010600030101010101" pitchFamily="2" charset="-122"/>
              </a:rPr>
              <a:t>Zixiao</a:t>
            </a:r>
            <a:r>
              <a:rPr lang="en-US" altLang="zh-CN" dirty="0">
                <a:solidFill>
                  <a:srgbClr val="FFFFFF"/>
                </a:solidFill>
                <a:latin typeface="Segoe UI" panose="020B0502040204020203" pitchFamily="34" charset="0"/>
                <a:ea typeface="DengXian" panose="02010600030101010101" pitchFamily="2" charset="-122"/>
              </a:rPr>
              <a:t> Wang</a:t>
            </a:r>
            <a:endParaRPr lang="zh-CN" altLang="en-US" dirty="0">
              <a:solidFill>
                <a:srgbClr val="FFFFFF"/>
              </a:solidFill>
              <a:latin typeface="Segoe UI" panose="020B0502040204020203" pitchFamily="34" charset="0"/>
              <a:ea typeface="DengXian"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88069" y="381935"/>
            <a:ext cx="9356106" cy="1200329"/>
          </a:xfrm>
        </p:spPr>
        <p:txBody>
          <a:bodyPr anchor="t">
            <a:normAutofit/>
          </a:bodyPr>
          <a:lstStyle/>
          <a:p>
            <a:r>
              <a:rPr lang="en-US" altLang="zh-CN" sz="8000" dirty="0">
                <a:latin typeface="Segoe UI" panose="020B0502040204020203" pitchFamily="34" charset="0"/>
                <a:ea typeface="DengXian" panose="02010600030101010101" pitchFamily="2" charset="-122"/>
              </a:rPr>
              <a:t>Predictions</a:t>
            </a:r>
          </a:p>
        </p:txBody>
      </p:sp>
      <p:pic>
        <p:nvPicPr>
          <p:cNvPr id="3" name="内容占位符 7" descr="output">
            <a:extLst>
              <a:ext uri="{FF2B5EF4-FFF2-40B4-BE49-F238E27FC236}">
                <a16:creationId xmlns:a16="http://schemas.microsoft.com/office/drawing/2014/main" id="{865287E7-C6F6-64E8-D1F2-4A561BD661F0}"/>
              </a:ext>
            </a:extLst>
          </p:cNvPr>
          <p:cNvPicPr>
            <a:picLocks noGrp="1" noChangeAspect="1"/>
          </p:cNvPicPr>
          <p:nvPr>
            <p:ph idx="1"/>
          </p:nvPr>
        </p:nvPicPr>
        <p:blipFill>
          <a:blip r:embed="rId2"/>
          <a:stretch>
            <a:fillRect/>
          </a:stretch>
        </p:blipFill>
        <p:spPr>
          <a:xfrm>
            <a:off x="234649" y="1827848"/>
            <a:ext cx="4879477" cy="3840480"/>
          </a:xfrm>
          <a:prstGeom prst="rect">
            <a:avLst/>
          </a:prstGeom>
        </p:spPr>
      </p:pic>
      <p:pic>
        <p:nvPicPr>
          <p:cNvPr id="6" name="内容占位符 6" descr="output">
            <a:extLst>
              <a:ext uri="{FF2B5EF4-FFF2-40B4-BE49-F238E27FC236}">
                <a16:creationId xmlns:a16="http://schemas.microsoft.com/office/drawing/2014/main" id="{83EFD0EB-AE55-537E-728F-0484E008CDAA}"/>
              </a:ext>
            </a:extLst>
          </p:cNvPr>
          <p:cNvPicPr>
            <a:picLocks noChangeAspect="1"/>
          </p:cNvPicPr>
          <p:nvPr/>
        </p:nvPicPr>
        <p:blipFill>
          <a:blip r:embed="rId3"/>
          <a:stretch>
            <a:fillRect/>
          </a:stretch>
        </p:blipFill>
        <p:spPr>
          <a:xfrm>
            <a:off x="5593912" y="1690688"/>
            <a:ext cx="6363439" cy="4114800"/>
          </a:xfrm>
          <a:prstGeom prst="rect">
            <a:avLst/>
          </a:prstGeom>
        </p:spPr>
      </p:pic>
    </p:spTree>
    <p:extLst>
      <p:ext uri="{BB962C8B-B14F-4D97-AF65-F5344CB8AC3E}">
        <p14:creationId xmlns:p14="http://schemas.microsoft.com/office/powerpoint/2010/main" val="1223311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p:cNvSpPr>
            <a:spLocks noGrp="1"/>
          </p:cNvSpPr>
          <p:nvPr>
            <p:ph type="title"/>
          </p:nvPr>
        </p:nvSpPr>
        <p:spPr>
          <a:xfrm>
            <a:off x="770878" y="952022"/>
            <a:ext cx="4606280" cy="5157049"/>
          </a:xfrm>
        </p:spPr>
        <p:txBody>
          <a:bodyPr anchor="ctr">
            <a:normAutofit/>
          </a:bodyPr>
          <a:lstStyle/>
          <a:p>
            <a:r>
              <a:rPr lang="en-US" sz="4400" dirty="0">
                <a:latin typeface="Segoe UI" panose="020B0502040204020203" pitchFamily="34" charset="0"/>
                <a:ea typeface="DengXian" panose="02010600030101010101" pitchFamily="2" charset="-122"/>
              </a:rPr>
              <a:t>Trading Signal Detection</a:t>
            </a:r>
          </a:p>
        </p:txBody>
      </p:sp>
      <p:grpSp>
        <p:nvGrpSpPr>
          <p:cNvPr id="13" name="Decorative Circles"/>
          <p:cNvGrpSpPr>
            <a:grpSpLocks noGrp="1" noUngrp="1" noRot="1" noChangeAspect="1" noMove="1" noResize="1"/>
          </p:cNvGrpSpPr>
          <p:nvPr/>
        </p:nvGrpSpPr>
        <p:grpSpPr>
          <a:xfrm>
            <a:off x="9951383" y="253192"/>
            <a:ext cx="2260285" cy="6604807"/>
            <a:chOff x="9951383" y="253192"/>
            <a:chExt cx="2260285" cy="6604807"/>
          </a:xfrm>
        </p:grpSpPr>
        <p:sp>
          <p:nvSpPr>
            <p:cNvPr id="60" name="Oval 59"/>
            <p:cNvSpPr/>
            <p:nvPr/>
          </p:nvSpPr>
          <p:spPr>
            <a:xfrm>
              <a:off x="9951383" y="253192"/>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1153890" y="55441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0627694" y="749878"/>
              <a:ext cx="202144" cy="202144"/>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1043236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0116802" y="6415697"/>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9951383" y="620435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p:cNvSpPr/>
            <p:nvPr/>
          </p:nvSpPr>
          <p:spPr>
            <a:xfrm>
              <a:off x="11661912" y="6317717"/>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graphicFrame>
        <p:nvGraphicFramePr>
          <p:cNvPr id="5" name="Content Placeholder 2"/>
          <p:cNvGraphicFramePr>
            <a:graphicFrameLocks noGrp="1"/>
          </p:cNvGraphicFramePr>
          <p:nvPr>
            <p:ph idx="1"/>
            <p:extLst>
              <p:ext uri="{D42A27DB-BD31-4B8C-83A1-F6EECF244321}">
                <p14:modId xmlns:p14="http://schemas.microsoft.com/office/powerpoint/2010/main" val="1035079602"/>
              </p:ext>
            </p:extLst>
          </p:nvPr>
        </p:nvGraphicFramePr>
        <p:xfrm>
          <a:off x="5544878" y="952022"/>
          <a:ext cx="5891471" cy="51570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Arrow: Up 2">
            <a:extLst>
              <a:ext uri="{FF2B5EF4-FFF2-40B4-BE49-F238E27FC236}">
                <a16:creationId xmlns:a16="http://schemas.microsoft.com/office/drawing/2014/main" id="{ED8E0DAE-6CB7-DB11-64BE-5D7B601FF2AD}"/>
              </a:ext>
            </a:extLst>
          </p:cNvPr>
          <p:cNvSpPr/>
          <p:nvPr/>
        </p:nvSpPr>
        <p:spPr>
          <a:xfrm>
            <a:off x="7268222" y="5967623"/>
            <a:ext cx="203200" cy="233396"/>
          </a:xfrm>
          <a:prstGeom prst="upArrow">
            <a:avLst/>
          </a:prstGeom>
          <a:solidFill>
            <a:srgbClr val="4D8CC3"/>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4" name="Arrow: Up 3">
            <a:extLst>
              <a:ext uri="{FF2B5EF4-FFF2-40B4-BE49-F238E27FC236}">
                <a16:creationId xmlns:a16="http://schemas.microsoft.com/office/drawing/2014/main" id="{D43A6399-3211-90C5-E000-10EBF4A9DD2D}"/>
              </a:ext>
            </a:extLst>
          </p:cNvPr>
          <p:cNvSpPr/>
          <p:nvPr/>
        </p:nvSpPr>
        <p:spPr>
          <a:xfrm>
            <a:off x="8585114" y="1399530"/>
            <a:ext cx="203200" cy="233396"/>
          </a:xfrm>
          <a:prstGeom prst="upArrow">
            <a:avLst/>
          </a:prstGeom>
          <a:solidFill>
            <a:srgbClr val="4D8CC3"/>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latin typeface="Segoe UI" panose="020B0502040204020203" pitchFamily="34" charset="0"/>
                <a:ea typeface="DengXian" panose="02010600030101010101" pitchFamily="2" charset="-122"/>
              </a:rPr>
              <a:t>Tesla</a:t>
            </a:r>
            <a:endParaRPr lang="zh-CN" altLang="en-US" dirty="0">
              <a:latin typeface="Segoe UI" panose="020B0502040204020203" pitchFamily="34" charset="0"/>
              <a:ea typeface="DengXian" panose="02010600030101010101" pitchFamily="2" charset="-122"/>
            </a:endParaRPr>
          </a:p>
        </p:txBody>
      </p:sp>
      <p:pic>
        <p:nvPicPr>
          <p:cNvPr id="11" name="Content Placeholder 10"/>
          <p:cNvPicPr>
            <a:picLocks noGrp="1" noChangeAspect="1"/>
          </p:cNvPicPr>
          <p:nvPr>
            <p:ph idx="1"/>
          </p:nvPr>
        </p:nvPicPr>
        <p:blipFill>
          <a:blip r:embed="rId2"/>
          <a:stretch>
            <a:fillRect/>
          </a:stretch>
        </p:blipFill>
        <p:spPr>
          <a:xfrm>
            <a:off x="777875" y="1980157"/>
            <a:ext cx="10658475" cy="4042274"/>
          </a:xfrm>
          <a:prstGeom prst="rect">
            <a:avLst/>
          </a:prstGeom>
        </p:spPr>
      </p:pic>
      <p:pic>
        <p:nvPicPr>
          <p:cNvPr id="6" name="Graphic 5" descr="Arrow Rotate left">
            <a:extLst>
              <a:ext uri="{FF2B5EF4-FFF2-40B4-BE49-F238E27FC236}">
                <a16:creationId xmlns:a16="http://schemas.microsoft.com/office/drawing/2014/main" id="{91EEB40A-23A2-9933-1464-6EF3F7015BF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653322" y="1747034"/>
            <a:ext cx="251618" cy="251618"/>
          </a:xfrm>
          <a:prstGeom prst="rect">
            <a:avLst/>
          </a:prstGeom>
        </p:spPr>
      </p:pic>
      <p:pic>
        <p:nvPicPr>
          <p:cNvPr id="7" name="Graphic 6" descr="Arrow Rotate left">
            <a:extLst>
              <a:ext uri="{FF2B5EF4-FFF2-40B4-BE49-F238E27FC236}">
                <a16:creationId xmlns:a16="http://schemas.microsoft.com/office/drawing/2014/main" id="{C1DB0470-5C95-F3FB-4C3E-285EA6A34F5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4780387" y="1747034"/>
            <a:ext cx="251618" cy="251618"/>
          </a:xfrm>
          <a:prstGeom prst="rect">
            <a:avLst/>
          </a:prstGeom>
        </p:spPr>
      </p:pic>
      <p:pic>
        <p:nvPicPr>
          <p:cNvPr id="8" name="Graphic 7" descr="Arrow Rotate left">
            <a:extLst>
              <a:ext uri="{FF2B5EF4-FFF2-40B4-BE49-F238E27FC236}">
                <a16:creationId xmlns:a16="http://schemas.microsoft.com/office/drawing/2014/main" id="{0EA68419-0B78-A05D-808F-1842C812836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7044836" y="1747034"/>
            <a:ext cx="251618" cy="251618"/>
          </a:xfrm>
          <a:prstGeom prst="rect">
            <a:avLst/>
          </a:prstGeom>
        </p:spPr>
      </p:pic>
      <p:pic>
        <p:nvPicPr>
          <p:cNvPr id="9" name="Graphic 8" descr="Arrow Rotate left">
            <a:extLst>
              <a:ext uri="{FF2B5EF4-FFF2-40B4-BE49-F238E27FC236}">
                <a16:creationId xmlns:a16="http://schemas.microsoft.com/office/drawing/2014/main" id="{4708578B-C36F-BAD7-CB93-5110B78A877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9240593" y="1747034"/>
            <a:ext cx="251618" cy="251618"/>
          </a:xfrm>
          <a:prstGeom prst="rect">
            <a:avLst/>
          </a:prstGeom>
        </p:spPr>
      </p:pic>
      <p:pic>
        <p:nvPicPr>
          <p:cNvPr id="10" name="Graphic 9" descr="Arrow Rotate left">
            <a:extLst>
              <a:ext uri="{FF2B5EF4-FFF2-40B4-BE49-F238E27FC236}">
                <a16:creationId xmlns:a16="http://schemas.microsoft.com/office/drawing/2014/main" id="{8399CB46-426F-0E28-C0B1-CA31A64EAC6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5545014" y="1747034"/>
            <a:ext cx="251618" cy="251618"/>
          </a:xfrm>
          <a:prstGeom prst="rect">
            <a:avLst/>
          </a:prstGeom>
        </p:spPr>
      </p:pic>
      <p:pic>
        <p:nvPicPr>
          <p:cNvPr id="12" name="Graphic 11" descr="Arrow Rotate left">
            <a:extLst>
              <a:ext uri="{FF2B5EF4-FFF2-40B4-BE49-F238E27FC236}">
                <a16:creationId xmlns:a16="http://schemas.microsoft.com/office/drawing/2014/main" id="{0F9F023C-D53B-AAE1-5F57-15CAEDB91C0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223092" y="1747034"/>
            <a:ext cx="251618" cy="251618"/>
          </a:xfrm>
          <a:prstGeom prst="rect">
            <a:avLst/>
          </a:prstGeom>
        </p:spPr>
      </p:pic>
      <p:sp>
        <p:nvSpPr>
          <p:cNvPr id="3" name="TextBox 2">
            <a:extLst>
              <a:ext uri="{FF2B5EF4-FFF2-40B4-BE49-F238E27FC236}">
                <a16:creationId xmlns:a16="http://schemas.microsoft.com/office/drawing/2014/main" id="{EF5FA809-AFDC-74EF-AC91-3A01E65FFE73}"/>
              </a:ext>
            </a:extLst>
          </p:cNvPr>
          <p:cNvSpPr txBox="1"/>
          <p:nvPr/>
        </p:nvSpPr>
        <p:spPr>
          <a:xfrm>
            <a:off x="777240" y="6019200"/>
            <a:ext cx="10734822" cy="400110"/>
          </a:xfrm>
          <a:prstGeom prst="rect">
            <a:avLst/>
          </a:prstGeom>
          <a:noFill/>
        </p:spPr>
        <p:txBody>
          <a:bodyPr wrap="square" rtlCol="0">
            <a:spAutoFit/>
          </a:bodyPr>
          <a:lstStyle/>
          <a:p>
            <a:r>
              <a:rPr lang="en-US" altLang="zh-CN" sz="1000" dirty="0">
                <a:latin typeface="Segoe UI" panose="020B0502040204020203" pitchFamily="34" charset="0"/>
                <a:ea typeface="DengXian" panose="02010600030101010101" pitchFamily="2" charset="-122"/>
              </a:rPr>
              <a:t>The </a:t>
            </a:r>
            <a:r>
              <a:rPr lang="en-US" altLang="zh-CN" sz="1000" b="1" dirty="0">
                <a:latin typeface="Segoe UI" panose="020B0502040204020203" pitchFamily="34" charset="0"/>
                <a:ea typeface="DengXian" panose="02010600030101010101" pitchFamily="2" charset="-122"/>
              </a:rPr>
              <a:t>darker</a:t>
            </a:r>
            <a:r>
              <a:rPr lang="en-US" altLang="zh-CN" sz="1000" dirty="0">
                <a:latin typeface="Segoe UI" panose="020B0502040204020203" pitchFamily="34" charset="0"/>
                <a:ea typeface="DengXian" panose="02010600030101010101" pitchFamily="2" charset="-122"/>
              </a:rPr>
              <a:t> the color, the more extreme the sentiment.</a:t>
            </a:r>
          </a:p>
          <a:p>
            <a:r>
              <a:rPr lang="en-US" altLang="zh-CN" sz="1000" dirty="0">
                <a:latin typeface="Segoe UI" panose="020B0502040204020203" pitchFamily="34" charset="0"/>
                <a:ea typeface="DengXian" panose="02010600030101010101" pitchFamily="2" charset="-122"/>
              </a:rPr>
              <a:t>Extreme in terms of relative change in sentiment, not momentum.</a:t>
            </a:r>
            <a:endParaRPr lang="zh-CN" altLang="en-US" sz="1000" dirty="0">
              <a:latin typeface="Segoe UI" panose="020B0502040204020203" pitchFamily="34" charset="0"/>
              <a:ea typeface="DengXian" panose="02010600030101010101"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333500" y="38100"/>
            <a:ext cx="9525000" cy="67818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25" name="decorative circles"/>
          <p:cNvGrpSpPr>
            <a:grpSpLocks noGrp="1" noUngrp="1" noRot="1" noChangeAspect="1" noMove="1" noResize="1"/>
          </p:cNvGrpSpPr>
          <p:nvPr/>
        </p:nvGrpSpPr>
        <p:grpSpPr>
          <a:xfrm>
            <a:off x="162361" y="253193"/>
            <a:ext cx="11801644" cy="6229550"/>
            <a:chOff x="162361" y="253193"/>
            <a:chExt cx="11801644" cy="6229550"/>
          </a:xfrm>
        </p:grpSpPr>
        <p:sp>
          <p:nvSpPr>
            <p:cNvPr id="26" name="Oval 25"/>
            <p:cNvSpPr/>
            <p:nvPr/>
          </p:nvSpPr>
          <p:spPr>
            <a:xfrm>
              <a:off x="650439" y="253193"/>
              <a:ext cx="150552" cy="150552"/>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1153890" y="55441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62361" y="366560"/>
              <a:ext cx="309716" cy="309716"/>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1850638" y="588622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11535072" y="6176963"/>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1369653" y="5965616"/>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800991" y="498539"/>
            <a:ext cx="10773422" cy="578197"/>
          </a:xfrm>
        </p:spPr>
        <p:txBody>
          <a:bodyPr anchor="t">
            <a:noAutofit/>
          </a:bodyPr>
          <a:lstStyle/>
          <a:p>
            <a:r>
              <a:rPr lang="en-US" sz="3200" dirty="0">
                <a:latin typeface="Segoe UI" panose="020B0502040204020203" pitchFamily="34" charset="0"/>
                <a:ea typeface="DengXian" panose="02010600030101010101" pitchFamily="2" charset="-122"/>
              </a:rPr>
              <a:t>Enhancing Our Approach: Next Steps for Sentiment Analysis and Stock Prediction</a:t>
            </a:r>
          </a:p>
        </p:txBody>
      </p:sp>
      <p:graphicFrame>
        <p:nvGraphicFramePr>
          <p:cNvPr id="33" name="Content Placeholder 2"/>
          <p:cNvGraphicFramePr>
            <a:graphicFrameLocks noGrp="1"/>
          </p:cNvGraphicFramePr>
          <p:nvPr>
            <p:ph idx="1"/>
            <p:extLst>
              <p:ext uri="{D42A27DB-BD31-4B8C-83A1-F6EECF244321}">
                <p14:modId xmlns:p14="http://schemas.microsoft.com/office/powerpoint/2010/main" val="655745380"/>
              </p:ext>
            </p:extLst>
          </p:nvPr>
        </p:nvGraphicFramePr>
        <p:xfrm>
          <a:off x="639551" y="1850788"/>
          <a:ext cx="10658475" cy="3290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p:cNvSpPr>
            <a:spLocks noGrp="1" noRot="1" noChangeAspect="1" noMove="1" noResize="1" noEditPoints="1" noAdjustHandles="1" noChangeArrowheads="1" noChangeShapeType="1" noTextEdit="1"/>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p:cNvSpPr>
            <a:spLocks noGrp="1" noRot="1" noChangeAspect="1" noMove="1" noResize="1" noEditPoints="1" noAdjustHandles="1" noChangeArrowheads="1" noChangeShapeType="1" noTextEdit="1"/>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50" name="Decorative Circles"/>
          <p:cNvGrpSpPr>
            <a:grpSpLocks noGrp="1" noUngrp="1" noRot="1" noChangeAspect="1" noMove="1" noResize="1"/>
          </p:cNvGrpSpPr>
          <p:nvPr/>
        </p:nvGrpSpPr>
        <p:grpSpPr>
          <a:xfrm>
            <a:off x="-1" y="-1"/>
            <a:ext cx="12192001" cy="6858001"/>
            <a:chOff x="-1" y="-1"/>
            <a:chExt cx="12192001" cy="6858001"/>
          </a:xfrm>
        </p:grpSpPr>
        <p:sp>
          <p:nvSpPr>
            <p:cNvPr id="51" name="Oval 50"/>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62" name="Freeform: Shape 61"/>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63" name="Freeform: Shape 62"/>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64" name="Oval 63"/>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5" name="Freeform: Shape 64"/>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67" name="Rectangle 6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 name="Picture 3" descr="Magnifying glass and question mark"/>
          <p:cNvPicPr>
            <a:picLocks noChangeAspect="1"/>
          </p:cNvPicPr>
          <p:nvPr/>
        </p:nvPicPr>
        <p:blipFill rotWithShape="1">
          <a:blip r:embed="rId2"/>
          <a:srcRect/>
          <a:stretch>
            <a:fillRect/>
          </a:stretch>
        </p:blipFill>
        <p:spPr>
          <a:xfrm>
            <a:off x="20" y="10"/>
            <a:ext cx="12191980" cy="6857990"/>
          </a:xfrm>
          <a:prstGeom prst="rect">
            <a:avLst/>
          </a:prstGeom>
        </p:spPr>
      </p:pic>
      <p:sp>
        <p:nvSpPr>
          <p:cNvPr id="69" name="Freeform: Shape 68"/>
          <p:cNvSpPr>
            <a:spLocks noGrp="1" noRot="1" noChangeAspect="1" noMove="1" noResize="1" noEditPoints="1" noAdjustHandles="1" noChangeArrowheads="1" noChangeShapeType="1" noTextEdit="1"/>
          </p:cNvSpPr>
          <p:nvPr/>
        </p:nvSpPr>
        <p:spPr>
          <a:xfrm rot="10800000" flipH="1">
            <a:off x="0" y="1"/>
            <a:ext cx="489238" cy="558645"/>
          </a:xfrm>
          <a:custGeom>
            <a:avLst/>
            <a:gdLst>
              <a:gd name="connsiteX0" fmla="*/ 1156116 w 3186814"/>
              <a:gd name="connsiteY0" fmla="*/ 0 h 3638922"/>
              <a:gd name="connsiteX1" fmla="*/ 3186814 w 3186814"/>
              <a:gd name="connsiteY1" fmla="*/ 2030698 h 3638922"/>
              <a:gd name="connsiteX2" fmla="*/ 2447829 w 3186814"/>
              <a:gd name="connsiteY2" fmla="*/ 3597684 h 3638922"/>
              <a:gd name="connsiteX3" fmla="*/ 2392682 w 3186814"/>
              <a:gd name="connsiteY3" fmla="*/ 3638922 h 3638922"/>
              <a:gd name="connsiteX4" fmla="*/ 0 w 3186814"/>
              <a:gd name="connsiteY4" fmla="*/ 3638922 h 3638922"/>
              <a:gd name="connsiteX5" fmla="*/ 0 w 3186814"/>
              <a:gd name="connsiteY5" fmla="*/ 362315 h 3638922"/>
              <a:gd name="connsiteX6" fmla="*/ 20733 w 3186814"/>
              <a:gd name="connsiteY6" fmla="*/ 346811 h 3638922"/>
              <a:gd name="connsiteX7" fmla="*/ 1156116 w 3186814"/>
              <a:gd name="connsiteY7" fmla="*/ 0 h 363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6814" h="3638922">
                <a:moveTo>
                  <a:pt x="1156116" y="0"/>
                </a:moveTo>
                <a:cubicBezTo>
                  <a:pt x="2277640" y="0"/>
                  <a:pt x="3186814" y="909174"/>
                  <a:pt x="3186814" y="2030698"/>
                </a:cubicBezTo>
                <a:cubicBezTo>
                  <a:pt x="3186814" y="2661556"/>
                  <a:pt x="2899146" y="3225224"/>
                  <a:pt x="2447829" y="3597684"/>
                </a:cubicBezTo>
                <a:lnTo>
                  <a:pt x="2392682" y="3638922"/>
                </a:lnTo>
                <a:lnTo>
                  <a:pt x="0" y="3638922"/>
                </a:lnTo>
                <a:lnTo>
                  <a:pt x="0" y="362315"/>
                </a:lnTo>
                <a:lnTo>
                  <a:pt x="20733" y="346811"/>
                </a:lnTo>
                <a:cubicBezTo>
                  <a:pt x="344835" y="127853"/>
                  <a:pt x="735545" y="0"/>
                  <a:pt x="1156116" y="0"/>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a:spLocks noGrp="1" noRot="1" noChangeAspect="1" noMove="1" noResize="1" noEditPoints="1" noAdjustHandles="1" noChangeArrowheads="1" noChangeShapeType="1" noTextEdit="1"/>
          </p:cNvSpPr>
          <p:nvPr/>
        </p:nvSpPr>
        <p:spPr>
          <a:xfrm rot="10800000">
            <a:off x="848491" y="521037"/>
            <a:ext cx="800716" cy="800716"/>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a:spLocks noGrp="1" noRot="1" noChangeAspect="1" noMove="1" noResize="1" noEditPoints="1" noAdjustHandles="1" noChangeArrowheads="1" noChangeShapeType="1" noTextEdit="1"/>
          </p:cNvSpPr>
          <p:nvPr/>
        </p:nvSpPr>
        <p:spPr>
          <a:xfrm rot="10800000">
            <a:off x="1895093" y="575478"/>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a:spLocks noGrp="1" noRot="1" noChangeAspect="1" noMove="1" noResize="1" noEditPoints="1" noAdjustHandles="1" noChangeArrowheads="1" noChangeShapeType="1" noTextEdit="1"/>
          </p:cNvSpPr>
          <p:nvPr/>
        </p:nvSpPr>
        <p:spPr>
          <a:xfrm rot="10800000">
            <a:off x="848491" y="2156596"/>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a:spLocks noGrp="1" noRot="1" noChangeAspect="1" noMove="1" noResize="1" noEditPoints="1" noAdjustHandles="1" noChangeArrowheads="1" noChangeShapeType="1" noTextEdit="1"/>
          </p:cNvSpPr>
          <p:nvPr/>
        </p:nvSpPr>
        <p:spPr>
          <a:xfrm rot="10800000">
            <a:off x="716462" y="5425189"/>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a:spLocks noGrp="1" noRot="1" noChangeAspect="1" noMove="1" noResize="1" noEditPoints="1" noAdjustHandles="1" noChangeArrowheads="1" noChangeShapeType="1" noTextEdit="1"/>
          </p:cNvSpPr>
          <p:nvPr/>
        </p:nvSpPr>
        <p:spPr>
          <a:xfrm rot="10800000">
            <a:off x="382050" y="5874923"/>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a:spLocks noGrp="1" noRot="1" noChangeAspect="1" noMove="1" noResize="1" noEditPoints="1" noAdjustHandles="1" noChangeArrowheads="1" noChangeShapeType="1" noTextEdit="1"/>
          </p:cNvSpPr>
          <p:nvPr/>
        </p:nvSpPr>
        <p:spPr>
          <a:xfrm rot="10800000">
            <a:off x="1033637" y="585925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a:spLocks noGrp="1" noRot="1" noChangeAspect="1" noMove="1" noResize="1" noEditPoints="1" noAdjustHandles="1" noChangeArrowheads="1" noChangeShapeType="1" noTextEdit="1"/>
          </p:cNvSpPr>
          <p:nvPr/>
        </p:nvSpPr>
        <p:spPr>
          <a:xfrm rot="10800000">
            <a:off x="2633000" y="6225214"/>
            <a:ext cx="94160" cy="94160"/>
          </a:xfrm>
          <a:prstGeom prst="ellipse">
            <a:avLst/>
          </a:prstGeom>
          <a:solidFill>
            <a:schemeClr val="tx2">
              <a:lumMod val="50000"/>
              <a:lumOff val="5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a:spLocks noGrp="1" noRot="1" noChangeAspect="1" noMove="1" noResize="1" noEditPoints="1" noAdjustHandles="1" noChangeArrowheads="1" noChangeShapeType="1" noTextEdit="1"/>
          </p:cNvSpPr>
          <p:nvPr/>
        </p:nvSpPr>
        <p:spPr>
          <a:xfrm rot="5400000">
            <a:off x="4152153" y="-1181847"/>
            <a:ext cx="6858000" cy="9221694"/>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659718" y="565846"/>
            <a:ext cx="5770281" cy="3617644"/>
          </a:xfrm>
        </p:spPr>
        <p:txBody>
          <a:bodyPr vert="horz" lIns="91440" tIns="45720" rIns="91440" bIns="45720" rtlCol="0" anchor="b">
            <a:normAutofit/>
          </a:bodyPr>
          <a:lstStyle/>
          <a:p>
            <a:pPr algn="r"/>
            <a:r>
              <a:rPr lang="en-US" altLang="zh-CN" sz="6000">
                <a:solidFill>
                  <a:srgbClr val="FFFFFF"/>
                </a:solidFill>
                <a:latin typeface="Segoe UI" panose="020B0502040204020203" pitchFamily="34" charset="0"/>
                <a:ea typeface="DengXian" panose="02010600030101010101" pitchFamily="2" charset="-122"/>
              </a:rPr>
              <a:t>Q&amp;A</a:t>
            </a:r>
          </a:p>
        </p:txBody>
      </p:sp>
      <p:sp>
        <p:nvSpPr>
          <p:cNvPr id="5" name="TextBox 4">
            <a:extLst>
              <a:ext uri="{FF2B5EF4-FFF2-40B4-BE49-F238E27FC236}">
                <a16:creationId xmlns:a16="http://schemas.microsoft.com/office/drawing/2014/main" id="{E7FF8482-3DFD-69BB-0D0B-F6D86DCB4CFB}"/>
              </a:ext>
            </a:extLst>
          </p:cNvPr>
          <p:cNvSpPr txBox="1"/>
          <p:nvPr/>
        </p:nvSpPr>
        <p:spPr>
          <a:xfrm>
            <a:off x="489238" y="3089226"/>
            <a:ext cx="6139542" cy="369332"/>
          </a:xfrm>
          <a:prstGeom prst="rect">
            <a:avLst/>
          </a:prstGeom>
          <a:noFill/>
        </p:spPr>
        <p:txBody>
          <a:bodyPr wrap="square">
            <a:spAutoFit/>
          </a:bodyPr>
          <a:lstStyle/>
          <a:p>
            <a:r>
              <a:rPr lang="en-US" altLang="zh-CN" sz="1800" dirty="0">
                <a:solidFill>
                  <a:srgbClr val="903BB1"/>
                </a:solidFill>
                <a:latin typeface="Segoe UI" panose="020B0502040204020203" pitchFamily="34" charset="0"/>
                <a:ea typeface="DengXian" panose="02010600030101010101" pitchFamily="2" charset="-122"/>
                <a:hlinkClick r:id="rId3">
                  <a:extLst>
                    <a:ext uri="{A12FA001-AC4F-418D-AE19-62706E023703}">
                      <ahyp:hlinkClr xmlns:ahyp="http://schemas.microsoft.com/office/drawing/2018/hyperlinkcolor" val="tx"/>
                    </a:ext>
                  </a:extLst>
                </a:hlinkClick>
              </a:rPr>
              <a:t>http://127.0.0.1:5000/</a:t>
            </a:r>
            <a:endParaRPr lang="zh-CN" altLang="en-US" dirty="0">
              <a:latin typeface="Segoe UI" panose="020B0502040204020203" pitchFamily="34" charset="0"/>
              <a:ea typeface="DengXian"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p:cNvSpPr>
            <a:spLocks noGrp="1" noRot="1" noChangeAspect="1" noMove="1" noResize="1" noEditPoints="1" noAdjustHandles="1" noChangeArrowheads="1" noChangeShapeType="1" noTextEdit="1"/>
          </p:cNvSpPr>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31" name="Picture 30"/>
          <p:cNvPicPr>
            <a:picLocks noChangeAspect="1"/>
          </p:cNvPicPr>
          <p:nvPr/>
        </p:nvPicPr>
        <p:blipFill rotWithShape="1">
          <a:blip r:embed="rId3"/>
          <a:srcRect t="29670" r="-1" b="-1"/>
          <a:stretch>
            <a:fillRect/>
          </a:stretch>
        </p:blipFill>
        <p:spPr>
          <a:xfrm>
            <a:off x="1524" y="10"/>
            <a:ext cx="12188952" cy="6857990"/>
          </a:xfrm>
          <a:prstGeom prst="rect">
            <a:avLst/>
          </a:prstGeom>
        </p:spPr>
      </p:pic>
      <p:sp>
        <p:nvSpPr>
          <p:cNvPr id="48" name="Rectangle 47"/>
          <p:cNvSpPr>
            <a:spLocks noGrp="1" noRot="1" noChangeAspect="1" noMove="1" noResize="1" noEditPoints="1" noAdjustHandles="1" noChangeArrowheads="1" noChangeShapeType="1" noTextEdit="1"/>
          </p:cNvSpPr>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77240" y="565846"/>
            <a:ext cx="4887458" cy="3610622"/>
          </a:xfrm>
        </p:spPr>
        <p:txBody>
          <a:bodyPr anchor="b">
            <a:normAutofit/>
          </a:bodyPr>
          <a:lstStyle/>
          <a:p>
            <a:pPr algn="l"/>
            <a:r>
              <a:rPr lang="en-US" altLang="zh-CN" sz="6000">
                <a:solidFill>
                  <a:srgbClr val="FFFFFF"/>
                </a:solidFill>
                <a:latin typeface="Segoe UI" panose="020B0502040204020203" pitchFamily="34" charset="0"/>
                <a:ea typeface="DengXian" panose="02010600030101010101" pitchFamily="2" charset="-122"/>
              </a:rPr>
              <a:t>Thank you!</a:t>
            </a:r>
            <a:endParaRPr lang="zh-CN" altLang="en-US" sz="6000" dirty="0">
              <a:solidFill>
                <a:srgbClr val="FFFFFF"/>
              </a:solidFill>
              <a:latin typeface="Segoe UI" panose="020B0502040204020203" pitchFamily="34" charset="0"/>
              <a:ea typeface="DengXian" panose="02010600030101010101" pitchFamily="2" charset="-122"/>
            </a:endParaRPr>
          </a:p>
        </p:txBody>
      </p:sp>
      <p:grpSp>
        <p:nvGrpSpPr>
          <p:cNvPr id="50" name="Group 49"/>
          <p:cNvGrpSpPr>
            <a:grpSpLocks noGrp="1" noUngrp="1" noRot="1" noChangeAspect="1" noMove="1" noResize="1"/>
          </p:cNvGrpSpPr>
          <p:nvPr/>
        </p:nvGrpSpPr>
        <p:grpSpPr>
          <a:xfrm>
            <a:off x="9464840" y="236341"/>
            <a:ext cx="2727160" cy="6621659"/>
            <a:chOff x="9464840" y="236341"/>
            <a:chExt cx="2727160" cy="6621659"/>
          </a:xfrm>
        </p:grpSpPr>
        <p:sp>
          <p:nvSpPr>
            <p:cNvPr id="51" name="Oval 50"/>
            <p:cNvSpPr/>
            <p:nvPr/>
          </p:nvSpPr>
          <p:spPr>
            <a:xfrm>
              <a:off x="9464840" y="538627"/>
              <a:ext cx="94160" cy="94160"/>
            </a:xfrm>
            <a:prstGeom prst="ellipse">
              <a:avLst/>
            </a:prstGeom>
            <a:solidFill>
              <a:schemeClr val="tx2">
                <a:lumMod val="50000"/>
                <a:lumOff val="5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11248803" y="1206077"/>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1343509" y="516637"/>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0542793" y="5536248"/>
              <a:ext cx="800716" cy="800716"/>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0183540" y="6169156"/>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p:cNvSpPr/>
            <p:nvPr/>
          </p:nvSpPr>
          <p:spPr>
            <a:xfrm flipH="1">
              <a:off x="11702762" y="6299355"/>
              <a:ext cx="489238" cy="558645"/>
            </a:xfrm>
            <a:custGeom>
              <a:avLst/>
              <a:gdLst>
                <a:gd name="connsiteX0" fmla="*/ 1156116 w 3186814"/>
                <a:gd name="connsiteY0" fmla="*/ 0 h 3638922"/>
                <a:gd name="connsiteX1" fmla="*/ 3186814 w 3186814"/>
                <a:gd name="connsiteY1" fmla="*/ 2030698 h 3638922"/>
                <a:gd name="connsiteX2" fmla="*/ 2447829 w 3186814"/>
                <a:gd name="connsiteY2" fmla="*/ 3597684 h 3638922"/>
                <a:gd name="connsiteX3" fmla="*/ 2392682 w 3186814"/>
                <a:gd name="connsiteY3" fmla="*/ 3638922 h 3638922"/>
                <a:gd name="connsiteX4" fmla="*/ 0 w 3186814"/>
                <a:gd name="connsiteY4" fmla="*/ 3638922 h 3638922"/>
                <a:gd name="connsiteX5" fmla="*/ 0 w 3186814"/>
                <a:gd name="connsiteY5" fmla="*/ 362315 h 3638922"/>
                <a:gd name="connsiteX6" fmla="*/ 20733 w 3186814"/>
                <a:gd name="connsiteY6" fmla="*/ 346811 h 3638922"/>
                <a:gd name="connsiteX7" fmla="*/ 1156116 w 3186814"/>
                <a:gd name="connsiteY7" fmla="*/ 0 h 363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6814" h="3638922">
                  <a:moveTo>
                    <a:pt x="1156116" y="0"/>
                  </a:moveTo>
                  <a:cubicBezTo>
                    <a:pt x="2277640" y="0"/>
                    <a:pt x="3186814" y="909174"/>
                    <a:pt x="3186814" y="2030698"/>
                  </a:cubicBezTo>
                  <a:cubicBezTo>
                    <a:pt x="3186814" y="2661556"/>
                    <a:pt x="2899146" y="3225224"/>
                    <a:pt x="2447829" y="3597684"/>
                  </a:cubicBezTo>
                  <a:lnTo>
                    <a:pt x="2392682" y="3638922"/>
                  </a:lnTo>
                  <a:lnTo>
                    <a:pt x="0" y="3638922"/>
                  </a:lnTo>
                  <a:lnTo>
                    <a:pt x="0" y="362315"/>
                  </a:lnTo>
                  <a:lnTo>
                    <a:pt x="20733" y="346811"/>
                  </a:lnTo>
                  <a:cubicBezTo>
                    <a:pt x="344835" y="127853"/>
                    <a:pt x="735545" y="0"/>
                    <a:pt x="1156116" y="0"/>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7" name="Rectangle 116"/>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11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119" name="Freeform: Shape 118"/>
          <p:cNvSpPr>
            <a:spLocks noGrp="1" noRot="1" noChangeAspect="1" noMove="1" noResize="1" noEditPoints="1" noAdjustHandles="1" noChangeArrowheads="1" noChangeShapeType="1" noTextEdit="1"/>
          </p:cNvSpPr>
          <p:nvPr/>
        </p:nvSpPr>
        <p:spPr>
          <a:xfrm>
            <a:off x="3802590" y="0"/>
            <a:ext cx="8389411" cy="6858000"/>
          </a:xfrm>
          <a:custGeom>
            <a:avLst/>
            <a:gdLst>
              <a:gd name="connsiteX0" fmla="*/ 1405847 w 8389411"/>
              <a:gd name="connsiteY0" fmla="*/ 0 h 6858000"/>
              <a:gd name="connsiteX1" fmla="*/ 8389411 w 8389411"/>
              <a:gd name="connsiteY1" fmla="*/ 0 h 6858000"/>
              <a:gd name="connsiteX2" fmla="*/ 8389411 w 8389411"/>
              <a:gd name="connsiteY2" fmla="*/ 6858000 h 6858000"/>
              <a:gd name="connsiteX3" fmla="*/ 1403382 w 8389411"/>
              <a:gd name="connsiteY3" fmla="*/ 6858000 h 6858000"/>
              <a:gd name="connsiteX4" fmla="*/ 1126450 w 8389411"/>
              <a:gd name="connsiteY4" fmla="*/ 6554701 h 6858000"/>
              <a:gd name="connsiteX5" fmla="*/ 0 w 8389411"/>
              <a:gd name="connsiteY5" fmla="*/ 3431347 h 6858000"/>
              <a:gd name="connsiteX6" fmla="*/ 1281495 w 8389411"/>
              <a:gd name="connsiteY6" fmla="*/ 1298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9411" h="6858000">
                <a:moveTo>
                  <a:pt x="1405847" y="0"/>
                </a:moveTo>
                <a:lnTo>
                  <a:pt x="8389411" y="0"/>
                </a:lnTo>
                <a:lnTo>
                  <a:pt x="8389411" y="6858000"/>
                </a:lnTo>
                <a:lnTo>
                  <a:pt x="1403382" y="6858000"/>
                </a:lnTo>
                <a:lnTo>
                  <a:pt x="1126450" y="6554701"/>
                </a:lnTo>
                <a:cubicBezTo>
                  <a:pt x="422736" y="5705928"/>
                  <a:pt x="0" y="4617776"/>
                  <a:pt x="0" y="3431347"/>
                </a:cubicBezTo>
                <a:cubicBezTo>
                  <a:pt x="0" y="2160173"/>
                  <a:pt x="485281" y="1001818"/>
                  <a:pt x="1281495" y="12982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nvGrpSpPr>
          <p:cNvPr id="120" name="decorative circles"/>
          <p:cNvGrpSpPr>
            <a:grpSpLocks noGrp="1" noUngrp="1" noRot="1" noChangeAspect="1" noMove="1" noResize="1"/>
          </p:cNvGrpSpPr>
          <p:nvPr/>
        </p:nvGrpSpPr>
        <p:grpSpPr>
          <a:xfrm>
            <a:off x="244914" y="299808"/>
            <a:ext cx="11521822" cy="6038357"/>
            <a:chOff x="244914" y="299808"/>
            <a:chExt cx="11521822" cy="6038357"/>
          </a:xfrm>
        </p:grpSpPr>
        <p:sp>
          <p:nvSpPr>
            <p:cNvPr id="121" name="Oval 120"/>
            <p:cNvSpPr/>
            <p:nvPr/>
          </p:nvSpPr>
          <p:spPr>
            <a:xfrm>
              <a:off x="11300295" y="51570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p:cNvSpPr/>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725899" y="5741646"/>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410333" y="6032385"/>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p:cNvSpPr/>
            <p:nvPr/>
          </p:nvSpPr>
          <p:spPr>
            <a:xfrm>
              <a:off x="244914" y="5821038"/>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770878" y="952022"/>
            <a:ext cx="2862591" cy="5157049"/>
          </a:xfrm>
        </p:spPr>
        <p:txBody>
          <a:bodyPr anchor="ctr">
            <a:normAutofit/>
          </a:bodyPr>
          <a:lstStyle/>
          <a:p>
            <a:r>
              <a:rPr lang="en-US" altLang="zh-CN" sz="4400" dirty="0">
                <a:latin typeface="Segoe UI" panose="020B0502040204020203" pitchFamily="34" charset="0"/>
                <a:ea typeface="DengXian" panose="02010600030101010101" pitchFamily="2" charset="-122"/>
              </a:rPr>
              <a:t>Dual Objectives</a:t>
            </a:r>
            <a:endParaRPr lang="zh-CN" altLang="en-US" sz="4400" dirty="0">
              <a:latin typeface="Segoe UI" panose="020B0502040204020203" pitchFamily="34" charset="0"/>
              <a:ea typeface="DengXian" panose="02010600030101010101" pitchFamily="2" charset="-122"/>
            </a:endParaRPr>
          </a:p>
        </p:txBody>
      </p:sp>
      <p:graphicFrame>
        <p:nvGraphicFramePr>
          <p:cNvPr id="127" name="Content Placeholder 2"/>
          <p:cNvGraphicFramePr>
            <a:graphicFrameLocks noGrp="1"/>
          </p:cNvGraphicFramePr>
          <p:nvPr>
            <p:ph idx="1"/>
            <p:extLst>
              <p:ext uri="{D42A27DB-BD31-4B8C-83A1-F6EECF244321}">
                <p14:modId xmlns:p14="http://schemas.microsoft.com/office/powerpoint/2010/main" val="4256762882"/>
              </p:ext>
            </p:extLst>
          </p:nvPr>
        </p:nvGraphicFramePr>
        <p:xfrm>
          <a:off x="4629151" y="952022"/>
          <a:ext cx="7117918" cy="51570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p:cNvSpPr>
            <a:spLocks noGrp="1"/>
          </p:cNvSpPr>
          <p:nvPr>
            <p:ph type="title"/>
          </p:nvPr>
        </p:nvSpPr>
        <p:spPr>
          <a:xfrm>
            <a:off x="777239" y="777240"/>
            <a:ext cx="6168331" cy="2493876"/>
          </a:xfrm>
        </p:spPr>
        <p:txBody>
          <a:bodyPr anchor="b">
            <a:normAutofit/>
          </a:bodyPr>
          <a:lstStyle/>
          <a:p>
            <a:r>
              <a:rPr lang="en-US" sz="4400" dirty="0">
                <a:latin typeface="Segoe UI" panose="020B0502040204020203" pitchFamily="34" charset="0"/>
                <a:ea typeface="DengXian" panose="02010600030101010101" pitchFamily="2" charset="-122"/>
              </a:rPr>
              <a:t>Motivations</a:t>
            </a:r>
          </a:p>
        </p:txBody>
      </p:sp>
      <p:graphicFrame>
        <p:nvGraphicFramePr>
          <p:cNvPr id="46" name="Content Placeholder 6">
            <a:extLst>
              <a:ext uri="{FF2B5EF4-FFF2-40B4-BE49-F238E27FC236}">
                <a16:creationId xmlns:a16="http://schemas.microsoft.com/office/drawing/2014/main" id="{3719AA1B-4618-2D57-FB42-6563AF2C24FD}"/>
              </a:ext>
            </a:extLst>
          </p:cNvPr>
          <p:cNvGraphicFramePr>
            <a:graphicFrameLocks noGrp="1"/>
          </p:cNvGraphicFramePr>
          <p:nvPr>
            <p:ph idx="1"/>
            <p:extLst>
              <p:ext uri="{D42A27DB-BD31-4B8C-83A1-F6EECF244321}">
                <p14:modId xmlns:p14="http://schemas.microsoft.com/office/powerpoint/2010/main" val="2976646405"/>
              </p:ext>
            </p:extLst>
          </p:nvPr>
        </p:nvGraphicFramePr>
        <p:xfrm>
          <a:off x="777239" y="3428999"/>
          <a:ext cx="6168331" cy="2747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9" name="decorative circles"/>
          <p:cNvGrpSpPr>
            <a:grpSpLocks noGrp="1" noUngrp="1" noRot="1" noChangeAspect="1" noMove="1" noResize="1"/>
          </p:cNvGrpSpPr>
          <p:nvPr/>
        </p:nvGrpSpPr>
        <p:grpSpPr>
          <a:xfrm>
            <a:off x="8132461" y="220046"/>
            <a:ext cx="3455469" cy="4723381"/>
            <a:chOff x="8132461" y="220046"/>
            <a:chExt cx="3455469" cy="4723381"/>
          </a:xfrm>
        </p:grpSpPr>
        <p:sp>
          <p:nvSpPr>
            <p:cNvPr id="18" name="Oval 17"/>
            <p:cNvSpPr/>
            <p:nvPr/>
          </p:nvSpPr>
          <p:spPr>
            <a:xfrm>
              <a:off x="8261858" y="4716692"/>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8723226" y="4129921"/>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8132461" y="4194350"/>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11004744" y="220046"/>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1241342" y="397053"/>
              <a:ext cx="346588" cy="3465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11241342" y="108730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p:cNvPicPr>
            <a:picLocks noChangeAspect="1"/>
          </p:cNvPicPr>
          <p:nvPr/>
        </p:nvPicPr>
        <p:blipFill rotWithShape="1">
          <a:blip r:embed="rId8" cstate="print">
            <a:extLst>
              <a:ext uri="{28A0092B-C50C-407E-A947-70E740481C1C}">
                <a14:useLocalDpi xmlns:a14="http://schemas.microsoft.com/office/drawing/2010/main" val="0"/>
              </a:ext>
            </a:extLst>
          </a:blip>
          <a:srcRect r="-3" b="-3"/>
          <a:stretch>
            <a:fillRect/>
          </a:stretch>
        </p:blipFill>
        <p:spPr>
          <a:xfrm>
            <a:off x="6945570" y="314206"/>
            <a:ext cx="3486122" cy="3486122"/>
          </a:xfrm>
          <a:custGeom>
            <a:avLst/>
            <a:gdLst/>
            <a:ahLst/>
            <a:cxnLst/>
            <a:rect l="l" t="t" r="r" b="b"/>
            <a:pathLst>
              <a:path w="3111160" h="3111160">
                <a:moveTo>
                  <a:pt x="1555580" y="0"/>
                </a:moveTo>
                <a:cubicBezTo>
                  <a:pt x="2414703" y="0"/>
                  <a:pt x="3111160" y="696457"/>
                  <a:pt x="3111160" y="1555580"/>
                </a:cubicBezTo>
                <a:cubicBezTo>
                  <a:pt x="3111160" y="2414703"/>
                  <a:pt x="2414703" y="3111160"/>
                  <a:pt x="1555580" y="3111160"/>
                </a:cubicBezTo>
                <a:cubicBezTo>
                  <a:pt x="696457" y="3111160"/>
                  <a:pt x="0" y="2414703"/>
                  <a:pt x="0" y="1555580"/>
                </a:cubicBezTo>
                <a:cubicBezTo>
                  <a:pt x="0" y="696457"/>
                  <a:pt x="696457" y="0"/>
                  <a:pt x="1555580" y="0"/>
                </a:cubicBezTo>
                <a:close/>
              </a:path>
            </a:pathLst>
          </a:custGeom>
        </p:spPr>
      </p:pic>
      <p:pic>
        <p:nvPicPr>
          <p:cNvPr id="8" name="Picture 7"/>
          <p:cNvPicPr>
            <a:picLocks noChangeAspect="1"/>
          </p:cNvPicPr>
          <p:nvPr/>
        </p:nvPicPr>
        <p:blipFill rotWithShape="1">
          <a:blip r:embed="rId9"/>
          <a:srcRect l="39760" r="4" b="4"/>
          <a:stretch>
            <a:fillRect/>
          </a:stretch>
        </p:blipFill>
        <p:spPr>
          <a:xfrm>
            <a:off x="9023024" y="3769720"/>
            <a:ext cx="3166539" cy="3088280"/>
          </a:xfrm>
          <a:custGeom>
            <a:avLst/>
            <a:gdLst/>
            <a:ahLst/>
            <a:cxnLst/>
            <a:rect l="l" t="t" r="r" b="b"/>
            <a:pathLst>
              <a:path w="3043153" h="2967943">
                <a:moveTo>
                  <a:pt x="1773859" y="0"/>
                </a:moveTo>
                <a:cubicBezTo>
                  <a:pt x="2263696" y="0"/>
                  <a:pt x="2707161" y="198546"/>
                  <a:pt x="3028166" y="519551"/>
                </a:cubicBezTo>
                <a:lnTo>
                  <a:pt x="3043153" y="536041"/>
                </a:lnTo>
                <a:lnTo>
                  <a:pt x="3043153" y="2967943"/>
                </a:lnTo>
                <a:lnTo>
                  <a:pt x="464817" y="2967943"/>
                </a:lnTo>
                <a:lnTo>
                  <a:pt x="405063" y="2902197"/>
                </a:lnTo>
                <a:cubicBezTo>
                  <a:pt x="152012" y="2595570"/>
                  <a:pt x="0" y="2202466"/>
                  <a:pt x="0" y="1773859"/>
                </a:cubicBezTo>
                <a:cubicBezTo>
                  <a:pt x="0" y="794184"/>
                  <a:pt x="794184" y="0"/>
                  <a:pt x="1773859" y="0"/>
                </a:cubicBezTo>
                <a:close/>
              </a:path>
            </a:pathLst>
          </a:custGeom>
        </p:spPr>
      </p:pic>
      <p:sp>
        <p:nvSpPr>
          <p:cNvPr id="3" name="AutoShape 2" descr="A metaphorical illustration of the GameStop short squeeze phenomenon. The scene depicts a giant, anthropomorphized stock market bull, symbolizing the bullish investors, wrestling with a bear, representing the short sellers, in a crowded urban setting. The bull is overpowering the bear, symbolizing the unexpected rise in GameStop's stock. Surrounding them are amazed and cheering crowds of diverse individuals, representing the general public and small investors, witnessing this financial showdown. The background is filled with skyscrapers, symbolizing the financial district."/>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p:cNvSpPr>
            <a:spLocks noGrp="1"/>
          </p:cNvSpPr>
          <p:nvPr>
            <p:ph type="title"/>
          </p:nvPr>
        </p:nvSpPr>
        <p:spPr>
          <a:xfrm>
            <a:off x="770878" y="952022"/>
            <a:ext cx="4606280" cy="5157049"/>
          </a:xfrm>
        </p:spPr>
        <p:txBody>
          <a:bodyPr anchor="ctr">
            <a:normAutofit/>
          </a:bodyPr>
          <a:lstStyle/>
          <a:p>
            <a:r>
              <a:rPr lang="en-US" sz="4400" dirty="0">
                <a:latin typeface="Segoe UI" panose="020B0502040204020203" pitchFamily="34" charset="0"/>
                <a:ea typeface="DengXian" panose="02010600030101010101" pitchFamily="2" charset="-122"/>
              </a:rPr>
              <a:t>Related Works</a:t>
            </a:r>
          </a:p>
        </p:txBody>
      </p:sp>
      <p:sp>
        <p:nvSpPr>
          <p:cNvPr id="24" name="Freeform: Shape 23"/>
          <p:cNvSpPr>
            <a:spLocks noGrp="1" noRot="1" noChangeAspect="1" noMove="1" noResize="1" noEditPoints="1" noAdjustHandles="1" noChangeArrowheads="1" noChangeShapeType="1" noTextEdit="1"/>
          </p:cNvSpPr>
          <p:nvPr/>
        </p:nvSpPr>
        <p:spPr>
          <a:xfrm>
            <a:off x="5456099" y="238175"/>
            <a:ext cx="6735901" cy="6619825"/>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nvGrpSpPr>
          <p:cNvPr id="25" name="decorative circles"/>
          <p:cNvGrpSpPr>
            <a:grpSpLocks noGrp="1" noUngrp="1" noRot="1" noChangeAspect="1" noMove="1" noResize="1"/>
          </p:cNvGrpSpPr>
          <p:nvPr/>
        </p:nvGrpSpPr>
        <p:grpSpPr>
          <a:xfrm>
            <a:off x="9951383" y="299808"/>
            <a:ext cx="1668948" cy="6421669"/>
            <a:chOff x="9951383" y="299808"/>
            <a:chExt cx="1668948" cy="6421669"/>
          </a:xfrm>
        </p:grpSpPr>
        <p:sp>
          <p:nvSpPr>
            <p:cNvPr id="26" name="Oval 25"/>
            <p:cNvSpPr/>
            <p:nvPr/>
          </p:nvSpPr>
          <p:spPr>
            <a:xfrm>
              <a:off x="11153890" y="55441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043236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0116802" y="6415697"/>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9951383" y="620435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1" name="Content Placeholder 2"/>
          <p:cNvGraphicFramePr>
            <a:graphicFrameLocks noGrp="1"/>
          </p:cNvGraphicFramePr>
          <p:nvPr>
            <p:ph idx="1"/>
            <p:extLst>
              <p:ext uri="{D42A27DB-BD31-4B8C-83A1-F6EECF244321}">
                <p14:modId xmlns:p14="http://schemas.microsoft.com/office/powerpoint/2010/main" val="494766742"/>
              </p:ext>
            </p:extLst>
          </p:nvPr>
        </p:nvGraphicFramePr>
        <p:xfrm>
          <a:off x="5855597" y="952022"/>
          <a:ext cx="5891471" cy="51570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378069" y="1233297"/>
            <a:ext cx="11435861" cy="4994353"/>
            <a:chOff x="418446" y="993341"/>
            <a:chExt cx="11628906" cy="5082038"/>
          </a:xfrm>
        </p:grpSpPr>
        <p:sp>
          <p:nvSpPr>
            <p:cNvPr id="7" name="TextBox 6"/>
            <p:cNvSpPr txBox="1"/>
            <p:nvPr/>
          </p:nvSpPr>
          <p:spPr>
            <a:xfrm>
              <a:off x="4542479" y="993341"/>
              <a:ext cx="1796892" cy="404626"/>
            </a:xfrm>
            <a:prstGeom prst="rect">
              <a:avLst/>
            </a:prstGeom>
            <a:noFill/>
          </p:spPr>
          <p:txBody>
            <a:bodyPr wrap="square" rtlCol="0">
              <a:noAutofit/>
            </a:bodyPr>
            <a:lstStyle/>
            <a:p>
              <a:endParaRPr lang="zh-CN" altLang="en-US" sz="1200" dirty="0"/>
            </a:p>
          </p:txBody>
        </p:sp>
        <p:sp>
          <p:nvSpPr>
            <p:cNvPr id="10" name="TextBox 9"/>
            <p:cNvSpPr txBox="1"/>
            <p:nvPr/>
          </p:nvSpPr>
          <p:spPr>
            <a:xfrm>
              <a:off x="4632924" y="1017896"/>
              <a:ext cx="1796892" cy="404626"/>
            </a:xfrm>
            <a:prstGeom prst="rect">
              <a:avLst/>
            </a:prstGeom>
            <a:noFill/>
          </p:spPr>
          <p:txBody>
            <a:bodyPr wrap="square" rtlCol="0">
              <a:noAutofit/>
            </a:bodyPr>
            <a:lstStyle/>
            <a:p>
              <a:r>
                <a:rPr lang="en-US" altLang="zh-CN" sz="1200" dirty="0">
                  <a:latin typeface="Segoe UI" panose="020B0502040204020203" pitchFamily="34" charset="0"/>
                  <a:ea typeface="DengXian" panose="02010600030101010101" pitchFamily="2" charset="-122"/>
                </a:rPr>
                <a:t>Cleaning, Entity Matching,</a:t>
              </a:r>
              <a:r>
                <a:rPr lang="zh-CN" altLang="en-US" sz="1200" dirty="0">
                  <a:latin typeface="Segoe UI" panose="020B0502040204020203" pitchFamily="34" charset="0"/>
                  <a:ea typeface="DengXian" panose="02010600030101010101" pitchFamily="2" charset="-122"/>
                </a:rPr>
                <a:t> </a:t>
              </a:r>
              <a:r>
                <a:rPr lang="en-US" altLang="zh-CN" sz="1200" dirty="0">
                  <a:latin typeface="Segoe UI" panose="020B0502040204020203" pitchFamily="34" charset="0"/>
                  <a:ea typeface="DengXian" panose="02010600030101010101" pitchFamily="2" charset="-122"/>
                </a:rPr>
                <a:t>Merging, etc.</a:t>
              </a:r>
              <a:endParaRPr lang="zh-CN" altLang="en-US" sz="1200" dirty="0">
                <a:latin typeface="Segoe UI" panose="020B0502040204020203" pitchFamily="34" charset="0"/>
                <a:ea typeface="DengXian" panose="02010600030101010101" pitchFamily="2" charset="-122"/>
              </a:endParaRPr>
            </a:p>
          </p:txBody>
        </p:sp>
        <p:sp>
          <p:nvSpPr>
            <p:cNvPr id="17" name="TextBox 16"/>
            <p:cNvSpPr txBox="1"/>
            <p:nvPr/>
          </p:nvSpPr>
          <p:spPr>
            <a:xfrm>
              <a:off x="4632924" y="2868923"/>
              <a:ext cx="1796892" cy="404626"/>
            </a:xfrm>
            <a:prstGeom prst="rect">
              <a:avLst/>
            </a:prstGeom>
            <a:noFill/>
          </p:spPr>
          <p:txBody>
            <a:bodyPr wrap="square" rtlCol="0">
              <a:noAutofit/>
            </a:bodyPr>
            <a:lstStyle/>
            <a:p>
              <a:r>
                <a:rPr lang="en-US" altLang="zh-CN" sz="1200" dirty="0">
                  <a:latin typeface="Segoe UI" panose="020B0502040204020203" pitchFamily="34" charset="0"/>
                  <a:ea typeface="DengXian" panose="02010600030101010101" pitchFamily="2" charset="-122"/>
                </a:rPr>
                <a:t>Processing, Indicators Calculating, etc.</a:t>
              </a:r>
              <a:endParaRPr lang="zh-CN" altLang="en-US" sz="1200" dirty="0">
                <a:latin typeface="Segoe UI" panose="020B0502040204020203" pitchFamily="34" charset="0"/>
                <a:ea typeface="DengXian" panose="02010600030101010101" pitchFamily="2" charset="-122"/>
              </a:endParaRPr>
            </a:p>
          </p:txBody>
        </p:sp>
        <p:sp>
          <p:nvSpPr>
            <p:cNvPr id="25" name="TextBox 24"/>
            <p:cNvSpPr txBox="1"/>
            <p:nvPr/>
          </p:nvSpPr>
          <p:spPr>
            <a:xfrm>
              <a:off x="8582277" y="2317812"/>
              <a:ext cx="1796892" cy="469770"/>
            </a:xfrm>
            <a:prstGeom prst="rect">
              <a:avLst/>
            </a:prstGeom>
            <a:noFill/>
          </p:spPr>
          <p:txBody>
            <a:bodyPr wrap="square" rtlCol="0">
              <a:spAutoFit/>
            </a:bodyPr>
            <a:lstStyle/>
            <a:p>
              <a:pPr algn="ctr"/>
              <a:r>
                <a:rPr lang="en-US" altLang="zh-CN" sz="1200" dirty="0">
                  <a:latin typeface="Segoe UI" panose="020B0502040204020203" pitchFamily="34" charset="0"/>
                  <a:ea typeface="DengXian" panose="02010600030101010101" pitchFamily="2" charset="-122"/>
                </a:rPr>
                <a:t>Quantify/Normalize Data</a:t>
              </a:r>
              <a:endParaRPr lang="zh-CN" altLang="en-US" sz="1200" dirty="0">
                <a:latin typeface="Segoe UI" panose="020B0502040204020203" pitchFamily="34" charset="0"/>
                <a:ea typeface="DengXian" panose="02010600030101010101" pitchFamily="2" charset="-122"/>
              </a:endParaRPr>
            </a:p>
          </p:txBody>
        </p:sp>
        <p:sp>
          <p:nvSpPr>
            <p:cNvPr id="26" name="Arrow: Curved Left 25"/>
            <p:cNvSpPr/>
            <p:nvPr/>
          </p:nvSpPr>
          <p:spPr>
            <a:xfrm>
              <a:off x="10641849" y="3197321"/>
              <a:ext cx="1405503" cy="2421387"/>
            </a:xfrm>
            <a:prstGeom prst="curvedLeftArrow">
              <a:avLst/>
            </a:prstGeom>
            <a:gradFill>
              <a:gsLst>
                <a:gs pos="0">
                  <a:srgbClr val="704DC3"/>
                </a:gs>
                <a:gs pos="100000">
                  <a:schemeClr val="accent1"/>
                </a:gs>
              </a:gsLst>
              <a:lin ang="270000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u="sng" dirty="0">
                  <a:solidFill>
                    <a:schemeClr val="tx1"/>
                  </a:solidFill>
                  <a:latin typeface="Segoe UI" panose="020B0502040204020203" pitchFamily="34" charset="0"/>
                  <a:ea typeface="DengXian" panose="02010600030101010101" pitchFamily="2" charset="-122"/>
                </a:rPr>
                <a:t>Buy/Sell Decision</a:t>
              </a:r>
              <a:endParaRPr lang="zh-CN" altLang="en-US" sz="1200" b="1" u="sng" dirty="0">
                <a:solidFill>
                  <a:schemeClr val="tx1"/>
                </a:solidFill>
                <a:latin typeface="Segoe UI" panose="020B0502040204020203" pitchFamily="34" charset="0"/>
                <a:ea typeface="DengXian" panose="02010600030101010101" pitchFamily="2" charset="-122"/>
              </a:endParaRPr>
            </a:p>
          </p:txBody>
        </p:sp>
        <p:cxnSp>
          <p:nvCxnSpPr>
            <p:cNvPr id="11" name="Straight Arrow Connector 10"/>
            <p:cNvCxnSpPr>
              <a:stCxn id="28" idx="3"/>
              <a:endCxn id="39" idx="1"/>
            </p:cNvCxnSpPr>
            <p:nvPr/>
          </p:nvCxnSpPr>
          <p:spPr>
            <a:xfrm>
              <a:off x="4513658" y="1515409"/>
              <a:ext cx="200660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30" idx="3"/>
              <a:endCxn id="46" idx="1"/>
            </p:cNvCxnSpPr>
            <p:nvPr/>
          </p:nvCxnSpPr>
          <p:spPr>
            <a:xfrm>
              <a:off x="4542479" y="3366435"/>
              <a:ext cx="19777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418446" y="1220210"/>
              <a:ext cx="4124033" cy="590400"/>
              <a:chOff x="294573" y="55824"/>
              <a:chExt cx="4124029" cy="590400"/>
            </a:xfrm>
          </p:grpSpPr>
          <p:sp>
            <p:nvSpPr>
              <p:cNvPr id="27" name="Rectangle: Rounded Corners 26"/>
              <p:cNvSpPr/>
              <p:nvPr/>
            </p:nvSpPr>
            <p:spPr>
              <a:xfrm>
                <a:off x="294573" y="55824"/>
                <a:ext cx="4124029" cy="59040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US"/>
              </a:p>
            </p:txBody>
          </p:sp>
          <p:sp>
            <p:nvSpPr>
              <p:cNvPr id="28" name="Rectangle: Rounded Corners 4"/>
              <p:cNvSpPr txBox="1"/>
              <p:nvPr/>
            </p:nvSpPr>
            <p:spPr>
              <a:xfrm>
                <a:off x="323394" y="84645"/>
                <a:ext cx="4066387" cy="532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5879" tIns="0" rIns="155879" bIns="0" numCol="1" spcCol="1270" anchor="ctr" anchorCtr="0">
                <a:noAutofit/>
              </a:bodyPr>
              <a:lstStyle/>
              <a:p>
                <a:pPr algn="ctr"/>
                <a:r>
                  <a:rPr lang="en-US" altLang="zh-CN" dirty="0">
                    <a:latin typeface="Segoe UI" panose="020B0502040204020203" pitchFamily="34" charset="0"/>
                    <a:ea typeface="DengXian" panose="02010600030101010101" pitchFamily="2" charset="-122"/>
                  </a:rPr>
                  <a:t>Posts from Twitter and Reddit</a:t>
                </a:r>
                <a:endParaRPr lang="zh-CN" altLang="en-US" dirty="0">
                  <a:latin typeface="Segoe UI" panose="020B0502040204020203" pitchFamily="34" charset="0"/>
                  <a:ea typeface="DengXian" panose="02010600030101010101" pitchFamily="2" charset="-122"/>
                </a:endParaRPr>
              </a:p>
            </p:txBody>
          </p:sp>
        </p:grpSp>
        <p:grpSp>
          <p:nvGrpSpPr>
            <p:cNvPr id="29" name="Group 28"/>
            <p:cNvGrpSpPr/>
            <p:nvPr/>
          </p:nvGrpSpPr>
          <p:grpSpPr>
            <a:xfrm>
              <a:off x="418446" y="3071235"/>
              <a:ext cx="4124033" cy="590400"/>
              <a:chOff x="294573" y="2601024"/>
              <a:chExt cx="4124029" cy="590400"/>
            </a:xfrm>
          </p:grpSpPr>
          <p:sp>
            <p:nvSpPr>
              <p:cNvPr id="30" name="Rectangle: Rounded Corners 29"/>
              <p:cNvSpPr/>
              <p:nvPr/>
            </p:nvSpPr>
            <p:spPr>
              <a:xfrm>
                <a:off x="294573" y="2601024"/>
                <a:ext cx="4124029" cy="590400"/>
              </a:xfrm>
              <a:prstGeom prst="roundRect">
                <a:avLst/>
              </a:prstGeom>
            </p:spPr>
            <p:style>
              <a:lnRef idx="2">
                <a:schemeClr val="lt1">
                  <a:hueOff val="0"/>
                  <a:satOff val="0"/>
                  <a:lumOff val="0"/>
                  <a:alphaOff val="0"/>
                </a:schemeClr>
              </a:lnRef>
              <a:fillRef idx="1">
                <a:schemeClr val="accent2">
                  <a:hueOff val="-1525302"/>
                  <a:satOff val="-416"/>
                  <a:lumOff val="7058"/>
                  <a:alphaOff val="0"/>
                </a:schemeClr>
              </a:fillRef>
              <a:effectRef idx="0">
                <a:schemeClr val="accent2">
                  <a:hueOff val="-1525302"/>
                  <a:satOff val="-416"/>
                  <a:lumOff val="7058"/>
                  <a:alphaOff val="0"/>
                </a:schemeClr>
              </a:effectRef>
              <a:fontRef idx="minor">
                <a:schemeClr val="lt1"/>
              </a:fontRef>
            </p:style>
            <p:txBody>
              <a:bodyPr/>
              <a:lstStyle/>
              <a:p>
                <a:endParaRPr lang="en-US"/>
              </a:p>
            </p:txBody>
          </p:sp>
          <p:sp>
            <p:nvSpPr>
              <p:cNvPr id="31" name="Rectangle: Rounded Corners 4"/>
              <p:cNvSpPr txBox="1"/>
              <p:nvPr/>
            </p:nvSpPr>
            <p:spPr>
              <a:xfrm>
                <a:off x="323394" y="2629845"/>
                <a:ext cx="4066387" cy="532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5879" tIns="0" rIns="155879" bIns="0" numCol="1" spcCol="1270" anchor="ctr" anchorCtr="0">
                <a:noAutofit/>
              </a:bodyPr>
              <a:lstStyle/>
              <a:p>
                <a:pPr algn="ctr"/>
                <a:r>
                  <a:rPr lang="en-US" altLang="zh-CN" sz="2000" dirty="0">
                    <a:latin typeface="Segoe UI" panose="020B0502040204020203" pitchFamily="34" charset="0"/>
                    <a:ea typeface="DengXian" panose="02010600030101010101" pitchFamily="2" charset="-122"/>
                  </a:rPr>
                  <a:t>Stock data: Price, Volume, etc.</a:t>
                </a:r>
                <a:endParaRPr lang="zh-CN" altLang="en-US" sz="2000" dirty="0">
                  <a:latin typeface="Segoe UI" panose="020B0502040204020203" pitchFamily="34" charset="0"/>
                  <a:ea typeface="DengXian" panose="02010600030101010101" pitchFamily="2" charset="-122"/>
                </a:endParaRPr>
              </a:p>
            </p:txBody>
          </p:sp>
        </p:grpSp>
        <p:grpSp>
          <p:nvGrpSpPr>
            <p:cNvPr id="38" name="Group 37"/>
            <p:cNvGrpSpPr/>
            <p:nvPr/>
          </p:nvGrpSpPr>
          <p:grpSpPr>
            <a:xfrm>
              <a:off x="6520262" y="1220210"/>
              <a:ext cx="4124033" cy="590400"/>
              <a:chOff x="294573" y="55824"/>
              <a:chExt cx="4124029" cy="590400"/>
            </a:xfrm>
          </p:grpSpPr>
          <p:sp>
            <p:nvSpPr>
              <p:cNvPr id="39" name="Rectangle: Rounded Corners 38"/>
              <p:cNvSpPr/>
              <p:nvPr/>
            </p:nvSpPr>
            <p:spPr>
              <a:xfrm>
                <a:off x="294573" y="55824"/>
                <a:ext cx="4124029" cy="59040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US"/>
              </a:p>
            </p:txBody>
          </p:sp>
          <p:sp>
            <p:nvSpPr>
              <p:cNvPr id="40" name="Rectangle: Rounded Corners 4"/>
              <p:cNvSpPr txBox="1"/>
              <p:nvPr/>
            </p:nvSpPr>
            <p:spPr>
              <a:xfrm>
                <a:off x="323394" y="84645"/>
                <a:ext cx="4066387" cy="532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5879" tIns="0" rIns="155879" bIns="0" numCol="1" spcCol="1270" anchor="ctr" anchorCtr="0">
                <a:noAutofit/>
              </a:bodyPr>
              <a:lstStyle/>
              <a:p>
                <a:pPr algn="ctr"/>
                <a:r>
                  <a:rPr lang="en-US" altLang="zh-CN" dirty="0">
                    <a:latin typeface="Segoe UI" panose="020B0502040204020203" pitchFamily="34" charset="0"/>
                    <a:ea typeface="DengXian" panose="02010600030101010101" pitchFamily="2" charset="-122"/>
                  </a:rPr>
                  <a:t>Sentiment Labeling</a:t>
                </a:r>
                <a:endParaRPr lang="zh-CN" altLang="en-US" dirty="0">
                  <a:latin typeface="Segoe UI" panose="020B0502040204020203" pitchFamily="34" charset="0"/>
                  <a:ea typeface="DengXian" panose="02010600030101010101" pitchFamily="2" charset="-122"/>
                </a:endParaRPr>
              </a:p>
            </p:txBody>
          </p:sp>
        </p:grpSp>
        <p:grpSp>
          <p:nvGrpSpPr>
            <p:cNvPr id="45" name="Group 44"/>
            <p:cNvGrpSpPr/>
            <p:nvPr/>
          </p:nvGrpSpPr>
          <p:grpSpPr>
            <a:xfrm>
              <a:off x="6520262" y="3071235"/>
              <a:ext cx="4124033" cy="590400"/>
              <a:chOff x="294573" y="2601024"/>
              <a:chExt cx="4124029" cy="590400"/>
            </a:xfrm>
          </p:grpSpPr>
          <p:sp>
            <p:nvSpPr>
              <p:cNvPr id="46" name="Rectangle: Rounded Corners 45"/>
              <p:cNvSpPr/>
              <p:nvPr/>
            </p:nvSpPr>
            <p:spPr>
              <a:xfrm>
                <a:off x="294573" y="2601024"/>
                <a:ext cx="4124029" cy="590400"/>
              </a:xfrm>
              <a:prstGeom prst="roundRect">
                <a:avLst/>
              </a:prstGeom>
            </p:spPr>
            <p:style>
              <a:lnRef idx="2">
                <a:schemeClr val="lt1">
                  <a:hueOff val="0"/>
                  <a:satOff val="0"/>
                  <a:lumOff val="0"/>
                  <a:alphaOff val="0"/>
                </a:schemeClr>
              </a:lnRef>
              <a:fillRef idx="1">
                <a:schemeClr val="accent2">
                  <a:hueOff val="-1525302"/>
                  <a:satOff val="-416"/>
                  <a:lumOff val="7058"/>
                  <a:alphaOff val="0"/>
                </a:schemeClr>
              </a:fillRef>
              <a:effectRef idx="0">
                <a:schemeClr val="accent2">
                  <a:hueOff val="-1525302"/>
                  <a:satOff val="-416"/>
                  <a:lumOff val="7058"/>
                  <a:alphaOff val="0"/>
                </a:schemeClr>
              </a:effectRef>
              <a:fontRef idx="minor">
                <a:schemeClr val="lt1"/>
              </a:fontRef>
            </p:style>
            <p:txBody>
              <a:bodyPr/>
              <a:lstStyle/>
              <a:p>
                <a:endParaRPr lang="en-US"/>
              </a:p>
            </p:txBody>
          </p:sp>
          <p:sp>
            <p:nvSpPr>
              <p:cNvPr id="47" name="Rectangle: Rounded Corners 4"/>
              <p:cNvSpPr txBox="1"/>
              <p:nvPr/>
            </p:nvSpPr>
            <p:spPr>
              <a:xfrm>
                <a:off x="323394" y="2629845"/>
                <a:ext cx="4066387" cy="532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5879" tIns="0" rIns="155879" bIns="0" numCol="1" spcCol="1270" anchor="ctr" anchorCtr="0">
                <a:noAutofit/>
              </a:bodyPr>
              <a:lstStyle/>
              <a:p>
                <a:pPr algn="ctr"/>
                <a:r>
                  <a:rPr lang="en-US" altLang="zh-CN" sz="2000" dirty="0">
                    <a:latin typeface="Segoe UI" panose="020B0502040204020203" pitchFamily="34" charset="0"/>
                    <a:ea typeface="DengXian" panose="02010600030101010101" pitchFamily="2" charset="-122"/>
                  </a:rPr>
                  <a:t>Time Series Modeling</a:t>
                </a:r>
                <a:endParaRPr lang="zh-CN" altLang="en-US" sz="2000" dirty="0">
                  <a:latin typeface="Segoe UI" panose="020B0502040204020203" pitchFamily="34" charset="0"/>
                  <a:ea typeface="DengXian" panose="02010600030101010101" pitchFamily="2" charset="-122"/>
                </a:endParaRPr>
              </a:p>
            </p:txBody>
          </p:sp>
        </p:grpSp>
        <p:sp>
          <p:nvSpPr>
            <p:cNvPr id="51" name="Oval 50"/>
            <p:cNvSpPr/>
            <p:nvPr/>
          </p:nvSpPr>
          <p:spPr>
            <a:xfrm>
              <a:off x="8778710" y="4408014"/>
              <a:ext cx="1737393" cy="1667365"/>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rmAutofit/>
            </a:bodyPr>
            <a:lstStyle/>
            <a:p>
              <a:pPr algn="ctr" defTabSz="913765"/>
              <a:r>
                <a:rPr lang="en-US" altLang="zh-CN" sz="2400" b="1" dirty="0">
                  <a:solidFill>
                    <a:schemeClr val="tx1"/>
                  </a:solidFill>
                  <a:latin typeface="Segoe UI" panose="020B0502040204020203" pitchFamily="34" charset="0"/>
                  <a:ea typeface="DengXian" panose="02010600030101010101" pitchFamily="2" charset="-122"/>
                </a:rPr>
                <a:t>Portfolio</a:t>
              </a:r>
            </a:p>
          </p:txBody>
        </p:sp>
        <p:sp>
          <p:nvSpPr>
            <p:cNvPr id="52" name="Arrow: Down 51"/>
            <p:cNvSpPr/>
            <p:nvPr/>
          </p:nvSpPr>
          <p:spPr>
            <a:xfrm>
              <a:off x="8339239" y="1875074"/>
              <a:ext cx="305170" cy="1131698"/>
            </a:xfrm>
            <a:prstGeom prst="downArrow">
              <a:avLst/>
            </a:prstGeom>
            <a:gradFill>
              <a:gsLst>
                <a:gs pos="100000">
                  <a:srgbClr val="704DC3"/>
                </a:gs>
                <a:gs pos="0">
                  <a:schemeClr val="accent1"/>
                </a:gs>
              </a:gsLst>
              <a:lin ang="270000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71094" y="1161288"/>
            <a:ext cx="3438144" cy="1239012"/>
          </a:xfrm>
        </p:spPr>
        <p:txBody>
          <a:bodyPr anchor="ctr">
            <a:normAutofit/>
          </a:bodyPr>
          <a:lstStyle/>
          <a:p>
            <a:r>
              <a:rPr lang="en-US" sz="2800" dirty="0">
                <a:latin typeface="Segoe UI" panose="020B0502040204020203" pitchFamily="34" charset="0"/>
                <a:ea typeface="DengXian" panose="02010600030101010101" pitchFamily="2" charset="-122"/>
              </a:rPr>
              <a:t>Sentiment Analysis: Data Augmentation</a:t>
            </a: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内容占位符 5" descr="A screenshot of a computer&#10;&#10;Description automatically generated"/>
          <p:cNvPicPr>
            <a:picLocks noChangeAspect="1"/>
          </p:cNvPicPr>
          <p:nvPr/>
        </p:nvPicPr>
        <p:blipFill>
          <a:blip r:embed="rId3"/>
          <a:stretch>
            <a:fillRect/>
          </a:stretch>
        </p:blipFill>
        <p:spPr>
          <a:xfrm>
            <a:off x="4901184" y="883539"/>
            <a:ext cx="6922008" cy="5191506"/>
          </a:xfrm>
          <a:prstGeom prst="rect">
            <a:avLst/>
          </a:prstGeom>
        </p:spPr>
      </p:pic>
      <p:pic>
        <p:nvPicPr>
          <p:cNvPr id="16" name="Content Placeholder 15">
            <a:extLst>
              <a:ext uri="{FF2B5EF4-FFF2-40B4-BE49-F238E27FC236}">
                <a16:creationId xmlns:a16="http://schemas.microsoft.com/office/drawing/2014/main" id="{C0D388A2-8F50-C8C6-A584-38A2265B7BA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bwMode="auto">
          <a:xfrm>
            <a:off x="487362" y="2717800"/>
            <a:ext cx="3206750" cy="3206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639520"/>
            <a:ext cx="4023360" cy="1719072"/>
          </a:xfrm>
        </p:spPr>
        <p:txBody>
          <a:bodyPr vert="horz" lIns="91440" tIns="45720" rIns="91440" bIns="45720" rtlCol="0" anchor="b">
            <a:normAutofit fontScale="90000"/>
          </a:bodyPr>
          <a:lstStyle/>
          <a:p>
            <a:r>
              <a:rPr lang="en-US" sz="4200" kern="1200" dirty="0">
                <a:solidFill>
                  <a:schemeClr val="tx1"/>
                </a:solidFill>
                <a:latin typeface="Segoe UI" panose="020B0502040204020203" pitchFamily="34" charset="0"/>
                <a:ea typeface="DengXian" panose="02010600030101010101" pitchFamily="2" charset="-122"/>
                <a:cs typeface="+mj-cs"/>
              </a:rPr>
              <a:t>Sentiment Analysis: Modeling</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本框 4"/>
          <p:cNvSpPr txBox="1"/>
          <p:nvPr/>
        </p:nvSpPr>
        <p:spPr>
          <a:xfrm>
            <a:off x="630936" y="2807208"/>
            <a:ext cx="3429000" cy="3410712"/>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altLang="zh-CN" sz="1200">
                <a:latin typeface="Segoe UI" panose="020B0502040204020203" pitchFamily="34" charset="0"/>
                <a:ea typeface="DengXian" panose="02010600030101010101" pitchFamily="2" charset="-122"/>
              </a:rPr>
              <a:t>Train: </a:t>
            </a:r>
          </a:p>
          <a:p>
            <a:pPr marL="742950" lvl="1" indent="-228600">
              <a:lnSpc>
                <a:spcPct val="90000"/>
              </a:lnSpc>
              <a:spcAft>
                <a:spcPts val="600"/>
              </a:spcAft>
              <a:buFont typeface="Arial" panose="020B0604020202020204" pitchFamily="34" charset="0"/>
              <a:buChar char="•"/>
            </a:pPr>
            <a:r>
              <a:rPr lang="en-US" altLang="zh-CN" sz="1200">
                <a:latin typeface="Segoe UI" panose="020B0502040204020203" pitchFamily="34" charset="0"/>
                <a:ea typeface="DengXian" panose="02010600030101010101" pitchFamily="2" charset="-122"/>
              </a:rPr>
              <a:t>features: ['text', 'label', 'input_ids', 'token_type_ids', 'attention_mask’],</a:t>
            </a:r>
          </a:p>
          <a:p>
            <a:pPr marL="742950" lvl="1" indent="-228600">
              <a:lnSpc>
                <a:spcPct val="90000"/>
              </a:lnSpc>
              <a:spcAft>
                <a:spcPts val="600"/>
              </a:spcAft>
              <a:buFont typeface="Arial" panose="020B0604020202020204" pitchFamily="34" charset="0"/>
              <a:buChar char="•"/>
            </a:pPr>
            <a:r>
              <a:rPr lang="en-US" altLang="zh-CN" sz="1200">
                <a:latin typeface="Segoe UI" panose="020B0502040204020203" pitchFamily="34" charset="0"/>
                <a:ea typeface="DengXian" panose="02010600030101010101" pitchFamily="2" charset="-122"/>
              </a:rPr>
              <a:t>Number of rows:: 8925</a:t>
            </a:r>
          </a:p>
          <a:p>
            <a:pPr marL="285750" indent="-228600">
              <a:lnSpc>
                <a:spcPct val="90000"/>
              </a:lnSpc>
              <a:spcAft>
                <a:spcPts val="600"/>
              </a:spcAft>
              <a:buFont typeface="Arial" panose="020B0604020202020204" pitchFamily="34" charset="0"/>
              <a:buChar char="•"/>
            </a:pPr>
            <a:r>
              <a:rPr lang="en-US" altLang="zh-CN" sz="1200">
                <a:latin typeface="Segoe UI" panose="020B0502040204020203" pitchFamily="34" charset="0"/>
                <a:ea typeface="DengXian" panose="02010600030101010101" pitchFamily="2" charset="-122"/>
              </a:rPr>
              <a:t>Test:</a:t>
            </a:r>
          </a:p>
          <a:p>
            <a:pPr marL="742950" lvl="1" indent="-228600">
              <a:lnSpc>
                <a:spcPct val="90000"/>
              </a:lnSpc>
              <a:spcAft>
                <a:spcPts val="600"/>
              </a:spcAft>
              <a:buFont typeface="Arial" panose="020B0604020202020204" pitchFamily="34" charset="0"/>
              <a:buChar char="•"/>
            </a:pPr>
            <a:r>
              <a:rPr lang="en-US" altLang="zh-CN" sz="1200">
                <a:latin typeface="Segoe UI" panose="020B0502040204020203" pitchFamily="34" charset="0"/>
                <a:ea typeface="DengXian" panose="02010600030101010101" pitchFamily="2" charset="-122"/>
              </a:rPr>
              <a:t>Number of rows: 2232</a:t>
            </a:r>
          </a:p>
          <a:p>
            <a:pPr marL="285750" indent="-228600">
              <a:lnSpc>
                <a:spcPct val="90000"/>
              </a:lnSpc>
              <a:spcAft>
                <a:spcPts val="600"/>
              </a:spcAft>
              <a:buFont typeface="Arial" panose="020B0604020202020204" pitchFamily="34" charset="0"/>
              <a:buChar char="•"/>
            </a:pPr>
            <a:r>
              <a:rPr lang="en-US" altLang="zh-CN" sz="1200">
                <a:latin typeface="Segoe UI" panose="020B0502040204020203" pitchFamily="34" charset="0"/>
                <a:ea typeface="DengXian" panose="02010600030101010101" pitchFamily="2" charset="-122"/>
              </a:rPr>
              <a:t>Validation:</a:t>
            </a:r>
          </a:p>
          <a:p>
            <a:pPr marL="742950" lvl="1" indent="-228600">
              <a:lnSpc>
                <a:spcPct val="90000"/>
              </a:lnSpc>
              <a:spcAft>
                <a:spcPts val="600"/>
              </a:spcAft>
              <a:buFont typeface="Arial" panose="020B0604020202020204" pitchFamily="34" charset="0"/>
              <a:buChar char="•"/>
            </a:pPr>
            <a:r>
              <a:rPr lang="en-US" altLang="zh-CN" sz="1200">
                <a:latin typeface="Segoe UI" panose="020B0502040204020203" pitchFamily="34" charset="0"/>
                <a:ea typeface="DengXian" panose="02010600030101010101" pitchFamily="2" charset="-122"/>
              </a:rPr>
              <a:t>Number of rows: 876</a:t>
            </a:r>
          </a:p>
          <a:p>
            <a:pPr marL="285750" indent="-228600">
              <a:lnSpc>
                <a:spcPct val="90000"/>
              </a:lnSpc>
              <a:spcAft>
                <a:spcPts val="600"/>
              </a:spcAft>
              <a:buFont typeface="Arial" panose="020B0604020202020204" pitchFamily="34" charset="0"/>
              <a:buChar char="•"/>
            </a:pPr>
            <a:r>
              <a:rPr lang="en-US" altLang="zh-CN" sz="1200">
                <a:latin typeface="Segoe UI" panose="020B0502040204020203" pitchFamily="34" charset="0"/>
                <a:ea typeface="DengXian" panose="02010600030101010101" pitchFamily="2" charset="-122"/>
              </a:rPr>
              <a:t>Target (post about Tesla for example)</a:t>
            </a:r>
          </a:p>
          <a:p>
            <a:pPr marL="742950" lvl="1" indent="-228600">
              <a:lnSpc>
                <a:spcPct val="90000"/>
              </a:lnSpc>
              <a:spcAft>
                <a:spcPts val="600"/>
              </a:spcAft>
              <a:buFont typeface="Arial" panose="020B0604020202020204" pitchFamily="34" charset="0"/>
              <a:buChar char="•"/>
            </a:pPr>
            <a:r>
              <a:rPr lang="en-US" altLang="zh-CN" sz="1200">
                <a:latin typeface="Segoe UI" panose="020B0502040204020203" pitchFamily="34" charset="0"/>
                <a:ea typeface="DengXian" panose="02010600030101010101" pitchFamily="2" charset="-122"/>
              </a:rPr>
              <a:t>Number of rows:</a:t>
            </a:r>
          </a:p>
          <a:p>
            <a:pPr marL="1257300" lvl="2" indent="-228600">
              <a:lnSpc>
                <a:spcPct val="90000"/>
              </a:lnSpc>
              <a:spcAft>
                <a:spcPts val="600"/>
              </a:spcAft>
              <a:buFont typeface="Arial" panose="020B0604020202020204" pitchFamily="34" charset="0"/>
              <a:buChar char="•"/>
            </a:pPr>
            <a:r>
              <a:rPr lang="en-US" altLang="zh-CN" sz="1200">
                <a:latin typeface="Segoe UI" panose="020B0502040204020203" pitchFamily="34" charset="0"/>
                <a:ea typeface="DengXian" panose="02010600030101010101" pitchFamily="2" charset="-122"/>
              </a:rPr>
              <a:t>Dataset 1: 1123262</a:t>
            </a:r>
          </a:p>
          <a:p>
            <a:pPr marL="1257300" lvl="2" indent="-228600">
              <a:lnSpc>
                <a:spcPct val="90000"/>
              </a:lnSpc>
              <a:spcAft>
                <a:spcPts val="600"/>
              </a:spcAft>
              <a:buFont typeface="Arial" panose="020B0604020202020204" pitchFamily="34" charset="0"/>
              <a:buChar char="•"/>
            </a:pPr>
            <a:r>
              <a:rPr lang="en-US" altLang="zh-CN" sz="1200">
                <a:latin typeface="Segoe UI" panose="020B0502040204020203" pitchFamily="34" charset="0"/>
                <a:ea typeface="DengXian" panose="02010600030101010101" pitchFamily="2" charset="-122"/>
              </a:rPr>
              <a:t>Dataset 2: 37422</a:t>
            </a:r>
          </a:p>
          <a:p>
            <a:pPr marL="1257300" lvl="2" indent="-228600">
              <a:lnSpc>
                <a:spcPct val="90000"/>
              </a:lnSpc>
              <a:spcAft>
                <a:spcPts val="600"/>
              </a:spcAft>
              <a:buFont typeface="Arial" panose="020B0604020202020204" pitchFamily="34" charset="0"/>
              <a:buChar char="•"/>
            </a:pPr>
            <a:r>
              <a:rPr lang="en-US" altLang="zh-CN" sz="1200">
                <a:latin typeface="Segoe UI" panose="020B0502040204020203" pitchFamily="34" charset="0"/>
                <a:ea typeface="DengXian" panose="02010600030101010101" pitchFamily="2" charset="-122"/>
              </a:rPr>
              <a:t>Dataset 3: 60836</a:t>
            </a:r>
          </a:p>
        </p:txBody>
      </p:sp>
      <p:pic>
        <p:nvPicPr>
          <p:cNvPr id="4" name="内容占位符 3" descr="BERTForSequence"/>
          <p:cNvPicPr>
            <a:picLocks noGrp="1" noChangeAspect="1"/>
          </p:cNvPicPr>
          <p:nvPr>
            <p:ph idx="1"/>
          </p:nvPr>
        </p:nvPicPr>
        <p:blipFill>
          <a:blip r:embed="rId3"/>
          <a:stretch>
            <a:fillRect/>
          </a:stretch>
        </p:blipFill>
        <p:spPr>
          <a:xfrm>
            <a:off x="4654296" y="676142"/>
            <a:ext cx="6903720" cy="550571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8BA5F19-D5E1-4ECC-BEC2-DF7AEDFD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50CC88A9-A661-4C48-866E-8734E511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p:cNvSpPr>
            <a:spLocks noGrp="1"/>
          </p:cNvSpPr>
          <p:nvPr>
            <p:ph type="title"/>
          </p:nvPr>
        </p:nvSpPr>
        <p:spPr>
          <a:xfrm>
            <a:off x="497973" y="393380"/>
            <a:ext cx="7655427" cy="739881"/>
          </a:xfrm>
        </p:spPr>
        <p:txBody>
          <a:bodyPr vert="horz" lIns="91440" tIns="45720" rIns="91440" bIns="45720" rtlCol="0" anchor="b">
            <a:normAutofit/>
          </a:bodyPr>
          <a:lstStyle/>
          <a:p>
            <a:r>
              <a:rPr lang="en-US" sz="3600">
                <a:solidFill>
                  <a:schemeClr val="tx1"/>
                </a:solidFill>
                <a:latin typeface="Segoe UI" panose="020B0502040204020203" pitchFamily="34" charset="0"/>
                <a:ea typeface="DengXian" panose="02010600030101010101" pitchFamily="2" charset="-122"/>
              </a:rPr>
              <a:t>Training</a:t>
            </a:r>
          </a:p>
        </p:txBody>
      </p:sp>
      <p:pic>
        <p:nvPicPr>
          <p:cNvPr id="4" name="内容占位符 3" descr="ba559941-e651-43db-9e83-5718c89876ec"/>
          <p:cNvPicPr>
            <a:picLocks noGrp="1" noChangeAspect="1"/>
          </p:cNvPicPr>
          <p:nvPr>
            <p:ph idx="1"/>
          </p:nvPr>
        </p:nvPicPr>
        <p:blipFill>
          <a:blip r:embed="rId3"/>
          <a:stretch>
            <a:fillRect/>
          </a:stretch>
        </p:blipFill>
        <p:spPr>
          <a:xfrm>
            <a:off x="1524000" y="2562975"/>
            <a:ext cx="4483510" cy="2914280"/>
          </a:xfrm>
          <a:prstGeom prst="rect">
            <a:avLst/>
          </a:prstGeom>
        </p:spPr>
      </p:pic>
      <p:pic>
        <p:nvPicPr>
          <p:cNvPr id="5" name="图片 4" descr="ef7330c3-1768-4d18-9684-6ad0fe20beb7"/>
          <p:cNvPicPr>
            <a:picLocks noChangeAspect="1"/>
          </p:cNvPicPr>
          <p:nvPr/>
        </p:nvPicPr>
        <p:blipFill>
          <a:blip r:embed="rId4"/>
          <a:stretch>
            <a:fillRect/>
          </a:stretch>
        </p:blipFill>
        <p:spPr>
          <a:xfrm>
            <a:off x="6204156" y="2585392"/>
            <a:ext cx="4483510" cy="2869445"/>
          </a:xfrm>
          <a:prstGeom prst="rect">
            <a:avLst/>
          </a:prstGeom>
        </p:spPr>
      </p:pic>
      <p:sp>
        <p:nvSpPr>
          <p:cNvPr id="14" name="Freeform: Shape 13">
            <a:extLst>
              <a:ext uri="{FF2B5EF4-FFF2-40B4-BE49-F238E27FC236}">
                <a16:creationId xmlns:a16="http://schemas.microsoft.com/office/drawing/2014/main" id="{CFDF195F-784B-4D00-8C92-6FC1B0499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88069" y="381935"/>
            <a:ext cx="9356106" cy="1200329"/>
          </a:xfrm>
        </p:spPr>
        <p:txBody>
          <a:bodyPr anchor="t">
            <a:normAutofit/>
          </a:bodyPr>
          <a:lstStyle/>
          <a:p>
            <a:r>
              <a:rPr lang="en-US" altLang="zh-CN" sz="8000">
                <a:latin typeface="Segoe UI" panose="020B0502040204020203" pitchFamily="34" charset="0"/>
                <a:ea typeface="DengXian" panose="02010600030101010101" pitchFamily="2" charset="-122"/>
              </a:rPr>
              <a:t>Testing</a:t>
            </a:r>
          </a:p>
        </p:txBody>
      </p:sp>
      <p:pic>
        <p:nvPicPr>
          <p:cNvPr id="4" name="内容占位符 3" descr="output"/>
          <p:cNvPicPr>
            <a:picLocks noChangeAspect="1"/>
          </p:cNvPicPr>
          <p:nvPr/>
        </p:nvPicPr>
        <p:blipFill>
          <a:blip r:embed="rId2"/>
          <a:stretch>
            <a:fillRect/>
          </a:stretch>
        </p:blipFill>
        <p:spPr>
          <a:xfrm>
            <a:off x="3966902" y="1825625"/>
            <a:ext cx="3780523" cy="3186592"/>
          </a:xfrm>
          <a:prstGeom prst="rect">
            <a:avLst/>
          </a:prstGeom>
        </p:spPr>
      </p:pic>
      <p:graphicFrame>
        <p:nvGraphicFramePr>
          <p:cNvPr id="5" name="表格 4"/>
          <p:cNvGraphicFramePr/>
          <p:nvPr/>
        </p:nvGraphicFramePr>
        <p:xfrm>
          <a:off x="2733230" y="5076190"/>
          <a:ext cx="7556500" cy="1379220"/>
        </p:xfrm>
        <a:graphic>
          <a:graphicData uri="http://schemas.openxmlformats.org/drawingml/2006/table">
            <a:tbl>
              <a:tblPr firstRow="1" firstCol="1" bandCol="1">
                <a:tableStyleId>{925E4801-1C38-4D77-9120-7DF1187F9086}</a:tableStyleId>
              </a:tblPr>
              <a:tblGrid>
                <a:gridCol w="1865630">
                  <a:extLst>
                    <a:ext uri="{9D8B030D-6E8A-4147-A177-3AD203B41FA5}">
                      <a16:colId xmlns:a16="http://schemas.microsoft.com/office/drawing/2014/main" val="20000"/>
                    </a:ext>
                  </a:extLst>
                </a:gridCol>
                <a:gridCol w="1156970">
                  <a:extLst>
                    <a:ext uri="{9D8B030D-6E8A-4147-A177-3AD203B41FA5}">
                      <a16:colId xmlns:a16="http://schemas.microsoft.com/office/drawing/2014/main" val="20001"/>
                    </a:ext>
                  </a:extLst>
                </a:gridCol>
                <a:gridCol w="1511300">
                  <a:extLst>
                    <a:ext uri="{9D8B030D-6E8A-4147-A177-3AD203B41FA5}">
                      <a16:colId xmlns:a16="http://schemas.microsoft.com/office/drawing/2014/main" val="20002"/>
                    </a:ext>
                  </a:extLst>
                </a:gridCol>
                <a:gridCol w="1511300">
                  <a:extLst>
                    <a:ext uri="{9D8B030D-6E8A-4147-A177-3AD203B41FA5}">
                      <a16:colId xmlns:a16="http://schemas.microsoft.com/office/drawing/2014/main" val="20003"/>
                    </a:ext>
                  </a:extLst>
                </a:gridCol>
                <a:gridCol w="1511300">
                  <a:extLst>
                    <a:ext uri="{9D8B030D-6E8A-4147-A177-3AD203B41FA5}">
                      <a16:colId xmlns:a16="http://schemas.microsoft.com/office/drawing/2014/main" val="20004"/>
                    </a:ext>
                  </a:extLst>
                </a:gridCol>
              </a:tblGrid>
              <a:tr h="369570">
                <a:tc>
                  <a:txBody>
                    <a:bodyPr/>
                    <a:lstStyle/>
                    <a:p>
                      <a:pPr algn="ctr">
                        <a:buNone/>
                      </a:pPr>
                      <a:endParaRPr lang="zh-CN" altLang="en-US">
                        <a:latin typeface="Segoe UI" panose="020B0502040204020203" pitchFamily="34" charset="0"/>
                        <a:ea typeface="DengXian" panose="02010600030101010101" pitchFamily="2" charset="-122"/>
                      </a:endParaRPr>
                    </a:p>
                  </a:txBody>
                  <a:tcPr anchor="ctr"/>
                </a:tc>
                <a:tc>
                  <a:txBody>
                    <a:bodyPr/>
                    <a:lstStyle/>
                    <a:p>
                      <a:pPr algn="ctr">
                        <a:buNone/>
                      </a:pPr>
                      <a:r>
                        <a:rPr lang="en-US" altLang="zh-CN">
                          <a:latin typeface="Segoe UI" panose="020B0502040204020203" pitchFamily="34" charset="0"/>
                          <a:ea typeface="DengXian" panose="02010600030101010101" pitchFamily="2" charset="-122"/>
                        </a:rPr>
                        <a:t>Precision</a:t>
                      </a:r>
                    </a:p>
                  </a:txBody>
                  <a:tcPr anchor="ctr"/>
                </a:tc>
                <a:tc>
                  <a:txBody>
                    <a:bodyPr/>
                    <a:lstStyle/>
                    <a:p>
                      <a:pPr algn="ctr">
                        <a:buNone/>
                      </a:pPr>
                      <a:r>
                        <a:rPr lang="en-US" altLang="zh-CN">
                          <a:latin typeface="Segoe UI" panose="020B0502040204020203" pitchFamily="34" charset="0"/>
                          <a:ea typeface="DengXian" panose="02010600030101010101" pitchFamily="2" charset="-122"/>
                        </a:rPr>
                        <a:t>Recall</a:t>
                      </a:r>
                    </a:p>
                  </a:txBody>
                  <a:tcPr anchor="ctr"/>
                </a:tc>
                <a:tc>
                  <a:txBody>
                    <a:bodyPr/>
                    <a:lstStyle/>
                    <a:p>
                      <a:pPr algn="ctr">
                        <a:buNone/>
                      </a:pPr>
                      <a:r>
                        <a:rPr lang="en-US" altLang="zh-CN">
                          <a:latin typeface="Segoe UI" panose="020B0502040204020203" pitchFamily="34" charset="0"/>
                          <a:ea typeface="DengXian" panose="02010600030101010101" pitchFamily="2" charset="-122"/>
                        </a:rPr>
                        <a:t>F1-score</a:t>
                      </a:r>
                    </a:p>
                  </a:txBody>
                  <a:tcPr anchor="ctr"/>
                </a:tc>
                <a:tc>
                  <a:txBody>
                    <a:bodyPr/>
                    <a:lstStyle/>
                    <a:p>
                      <a:pPr algn="ctr">
                        <a:buNone/>
                      </a:pPr>
                      <a:r>
                        <a:rPr lang="en-US" altLang="zh-CN">
                          <a:latin typeface="Segoe UI" panose="020B0502040204020203" pitchFamily="34" charset="0"/>
                          <a:ea typeface="DengXian" panose="02010600030101010101" pitchFamily="2" charset="-122"/>
                        </a:rPr>
                        <a:t>Support</a:t>
                      </a:r>
                    </a:p>
                  </a:txBody>
                  <a:tcPr anchor="ctr"/>
                </a:tc>
                <a:extLst>
                  <a:ext uri="{0D108BD9-81ED-4DB2-BD59-A6C34878D82A}">
                    <a16:rowId xmlns:a16="http://schemas.microsoft.com/office/drawing/2014/main" val="10000"/>
                  </a:ext>
                </a:extLst>
              </a:tr>
              <a:tr h="369570">
                <a:tc>
                  <a:txBody>
                    <a:bodyPr/>
                    <a:lstStyle/>
                    <a:p>
                      <a:pPr algn="ctr">
                        <a:buNone/>
                      </a:pPr>
                      <a:r>
                        <a:rPr lang="en-US" altLang="zh-CN">
                          <a:latin typeface="Segoe UI" panose="020B0502040204020203" pitchFamily="34" charset="0"/>
                          <a:ea typeface="DengXian" panose="02010600030101010101" pitchFamily="2" charset="-122"/>
                        </a:rPr>
                        <a:t>Accuracy</a:t>
                      </a:r>
                    </a:p>
                  </a:txBody>
                  <a:tcPr anchor="ctr"/>
                </a:tc>
                <a:tc>
                  <a:txBody>
                    <a:bodyPr/>
                    <a:lstStyle/>
                    <a:p>
                      <a:pPr algn="ctr">
                        <a:buNone/>
                      </a:pPr>
                      <a:endParaRPr lang="zh-CN" altLang="en-US">
                        <a:latin typeface="Segoe UI" panose="020B0502040204020203" pitchFamily="34" charset="0"/>
                        <a:ea typeface="DengXian" panose="02010600030101010101" pitchFamily="2" charset="-122"/>
                      </a:endParaRPr>
                    </a:p>
                  </a:txBody>
                  <a:tcPr anchor="ctr"/>
                </a:tc>
                <a:tc>
                  <a:txBody>
                    <a:bodyPr/>
                    <a:lstStyle/>
                    <a:p>
                      <a:pPr algn="ctr">
                        <a:buNone/>
                      </a:pPr>
                      <a:endParaRPr lang="en-US" altLang="zh-CN">
                        <a:latin typeface="Segoe UI" panose="020B0502040204020203" pitchFamily="34" charset="0"/>
                        <a:ea typeface="DengXian" panose="02010600030101010101" pitchFamily="2" charset="-122"/>
                      </a:endParaRPr>
                    </a:p>
                  </a:txBody>
                  <a:tcPr anchor="ctr"/>
                </a:tc>
                <a:tc>
                  <a:txBody>
                    <a:bodyPr/>
                    <a:lstStyle/>
                    <a:p>
                      <a:pPr algn="ctr">
                        <a:buNone/>
                      </a:pPr>
                      <a:r>
                        <a:rPr lang="en-US" altLang="zh-CN">
                          <a:latin typeface="Segoe UI" panose="020B0502040204020203" pitchFamily="34" charset="0"/>
                          <a:ea typeface="DengXian" panose="02010600030101010101" pitchFamily="2" charset="-122"/>
                        </a:rPr>
                        <a:t>0.76</a:t>
                      </a:r>
                    </a:p>
                  </a:txBody>
                  <a:tcPr anchor="ctr"/>
                </a:tc>
                <a:tc>
                  <a:txBody>
                    <a:bodyPr/>
                    <a:lstStyle/>
                    <a:p>
                      <a:pPr algn="ctr">
                        <a:buNone/>
                      </a:pPr>
                      <a:r>
                        <a:rPr lang="en-US" altLang="zh-CN">
                          <a:latin typeface="Segoe UI" panose="020B0502040204020203" pitchFamily="34" charset="0"/>
                          <a:ea typeface="DengXian" panose="02010600030101010101" pitchFamily="2" charset="-122"/>
                        </a:rPr>
                        <a:t>876</a:t>
                      </a:r>
                    </a:p>
                  </a:txBody>
                  <a:tcPr anchor="ctr"/>
                </a:tc>
                <a:extLst>
                  <a:ext uri="{0D108BD9-81ED-4DB2-BD59-A6C34878D82A}">
                    <a16:rowId xmlns:a16="http://schemas.microsoft.com/office/drawing/2014/main" val="10003"/>
                  </a:ext>
                </a:extLst>
              </a:tr>
              <a:tr h="640080">
                <a:tc>
                  <a:txBody>
                    <a:bodyPr/>
                    <a:lstStyle/>
                    <a:p>
                      <a:pPr algn="ctr">
                        <a:buNone/>
                      </a:pPr>
                      <a:r>
                        <a:rPr lang="en-US" altLang="zh-CN">
                          <a:latin typeface="Segoe UI" panose="020B0502040204020203" pitchFamily="34" charset="0"/>
                          <a:ea typeface="DengXian" panose="02010600030101010101" pitchFamily="2" charset="-122"/>
                        </a:rPr>
                        <a:t>Weighted avg</a:t>
                      </a:r>
                    </a:p>
                  </a:txBody>
                  <a:tcPr anchor="ctr"/>
                </a:tc>
                <a:tc>
                  <a:txBody>
                    <a:bodyPr/>
                    <a:lstStyle/>
                    <a:p>
                      <a:pPr algn="ctr">
                        <a:buNone/>
                      </a:pPr>
                      <a:r>
                        <a:rPr lang="en-US" altLang="zh-CN">
                          <a:latin typeface="Segoe UI" panose="020B0502040204020203" pitchFamily="34" charset="0"/>
                          <a:ea typeface="DengXian" panose="02010600030101010101" pitchFamily="2" charset="-122"/>
                        </a:rPr>
                        <a:t>0.76</a:t>
                      </a:r>
                    </a:p>
                  </a:txBody>
                  <a:tcPr anchor="ctr"/>
                </a:tc>
                <a:tc>
                  <a:txBody>
                    <a:bodyPr/>
                    <a:lstStyle/>
                    <a:p>
                      <a:pPr algn="ctr">
                        <a:buNone/>
                      </a:pPr>
                      <a:r>
                        <a:rPr lang="en-US" altLang="zh-CN">
                          <a:latin typeface="Segoe UI" panose="020B0502040204020203" pitchFamily="34" charset="0"/>
                          <a:ea typeface="DengXian" panose="02010600030101010101" pitchFamily="2" charset="-122"/>
                        </a:rPr>
                        <a:t>0.76</a:t>
                      </a:r>
                    </a:p>
                  </a:txBody>
                  <a:tcPr anchor="ctr"/>
                </a:tc>
                <a:tc>
                  <a:txBody>
                    <a:bodyPr/>
                    <a:lstStyle/>
                    <a:p>
                      <a:pPr algn="ctr">
                        <a:buNone/>
                      </a:pPr>
                      <a:r>
                        <a:rPr lang="en-US" altLang="zh-CN">
                          <a:latin typeface="Segoe UI" panose="020B0502040204020203" pitchFamily="34" charset="0"/>
                          <a:ea typeface="DengXian" panose="02010600030101010101" pitchFamily="2" charset="-122"/>
                        </a:rPr>
                        <a:t>0.75</a:t>
                      </a:r>
                    </a:p>
                  </a:txBody>
                  <a:tcPr anchor="ctr"/>
                </a:tc>
                <a:tc>
                  <a:txBody>
                    <a:bodyPr/>
                    <a:lstStyle/>
                    <a:p>
                      <a:pPr algn="ctr">
                        <a:buNone/>
                      </a:pPr>
                      <a:r>
                        <a:rPr lang="en-US" altLang="zh-CN">
                          <a:latin typeface="Segoe UI" panose="020B0502040204020203" pitchFamily="34" charset="0"/>
                          <a:ea typeface="DengXian" panose="02010600030101010101" pitchFamily="2" charset="-122"/>
                        </a:rPr>
                        <a:t>876</a:t>
                      </a: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800175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zkwM2U4OGUzOWY2ZWQxMGZiY2Y1MDM2MWJjNmZmMmMifQ=="/>
</p:tagLst>
</file>

<file path=ppt/theme/theme1.xml><?xml version="1.0" encoding="utf-8"?>
<a:theme xmlns:a="http://schemas.openxmlformats.org/drawingml/2006/main" name="ConfettiVTI">
  <a:themeElements>
    <a:clrScheme name="AnalogousFromDarkSeedLeftStep">
      <a:dk1>
        <a:srgbClr val="000000"/>
      </a:dk1>
      <a:lt1>
        <a:srgbClr val="FFFFFF"/>
      </a:lt1>
      <a:dk2>
        <a:srgbClr val="1C2732"/>
      </a:dk2>
      <a:lt2>
        <a:srgbClr val="F0F3F1"/>
      </a:lt2>
      <a:accent1>
        <a:srgbClr val="C34DB4"/>
      </a:accent1>
      <a:accent2>
        <a:srgbClr val="903BB1"/>
      </a:accent2>
      <a:accent3>
        <a:srgbClr val="704DC3"/>
      </a:accent3>
      <a:accent4>
        <a:srgbClr val="3F4DB3"/>
      </a:accent4>
      <a:accent5>
        <a:srgbClr val="4D8CC3"/>
      </a:accent5>
      <a:accent6>
        <a:srgbClr val="3BACB1"/>
      </a:accent6>
      <a:hlink>
        <a:srgbClr val="3F6EBF"/>
      </a:hlink>
      <a:folHlink>
        <a:srgbClr val="7F7F7F"/>
      </a:folHlink>
    </a:clrScheme>
    <a:fontScheme name="font">
      <a:majorFont>
        <a:latin typeface="Segoe UI"/>
        <a:ea typeface="DengXian"/>
        <a:cs typeface=""/>
      </a:majorFont>
      <a:minorFont>
        <a:latin typeface="Segoe UI"/>
        <a:ea typeface="DengXia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95</TotalTime>
  <Words>488</Words>
  <Application>Microsoft Office PowerPoint</Application>
  <PresentationFormat>Widescreen</PresentationFormat>
  <Paragraphs>95</Paragraphs>
  <Slides>16</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AvenirNext LT Pro Medium</vt:lpstr>
      <vt:lpstr>等线</vt:lpstr>
      <vt:lpstr>Arial</vt:lpstr>
      <vt:lpstr>Calibri</vt:lpstr>
      <vt:lpstr>Segoe UI</vt:lpstr>
      <vt:lpstr>ConfettiVTI</vt:lpstr>
      <vt:lpstr>Analyzing Retail Sentiment &amp; Detecting Trading Signals</vt:lpstr>
      <vt:lpstr>Dual Objectives</vt:lpstr>
      <vt:lpstr>Motivations</vt:lpstr>
      <vt:lpstr>Related Works</vt:lpstr>
      <vt:lpstr>PowerPoint Presentation</vt:lpstr>
      <vt:lpstr>Sentiment Analysis: Data Augmentation</vt:lpstr>
      <vt:lpstr>Sentiment Analysis: Modeling</vt:lpstr>
      <vt:lpstr>Training</vt:lpstr>
      <vt:lpstr>Testing</vt:lpstr>
      <vt:lpstr>Predictions</vt:lpstr>
      <vt:lpstr>Trading Signal Detection</vt:lpstr>
      <vt:lpstr>Tesla</vt:lpstr>
      <vt:lpstr>PowerPoint Presentation</vt:lpstr>
      <vt:lpstr>Enhancing Our Approach: Next Steps for Sentiment Analysis and Stock Prediction</vt:lpstr>
      <vt:lpstr>Q&amp;A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Stock Movements</dc:title>
  <dc:creator>Howard Zeng</dc:creator>
  <cp:lastModifiedBy>Howard Zeng</cp:lastModifiedBy>
  <cp:revision>18</cp:revision>
  <dcterms:created xsi:type="dcterms:W3CDTF">2023-11-28T17:46:00Z</dcterms:created>
  <dcterms:modified xsi:type="dcterms:W3CDTF">2023-11-30T19:50:59Z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585588A5318640F69E6B2E501CA60901_13</vt:lpwstr>
  </property>
  <property fmtid="{D5CDD505-2E9C-101B-9397-08002B2CF9AE}" pid="3" name="KSOProductBuildVer">
    <vt:lpwstr>2052-12.1.0.15990</vt:lpwstr>
  </property>
</Properties>
</file>